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29" r:id="rId4"/>
    <p:sldMasterId id="2147484522" r:id="rId5"/>
    <p:sldMasterId id="2147484540" r:id="rId6"/>
  </p:sldMasterIdLst>
  <p:notesMasterIdLst>
    <p:notesMasterId r:id="rId57"/>
  </p:notesMasterIdLst>
  <p:handoutMasterIdLst>
    <p:handoutMasterId r:id="rId58"/>
  </p:handoutMasterIdLst>
  <p:sldIdLst>
    <p:sldId id="1557" r:id="rId7"/>
    <p:sldId id="1621" r:id="rId8"/>
    <p:sldId id="1613" r:id="rId9"/>
    <p:sldId id="1588" r:id="rId10"/>
    <p:sldId id="1589" r:id="rId11"/>
    <p:sldId id="1630" r:id="rId12"/>
    <p:sldId id="1631" r:id="rId13"/>
    <p:sldId id="1632" r:id="rId14"/>
    <p:sldId id="1633" r:id="rId15"/>
    <p:sldId id="1634" r:id="rId16"/>
    <p:sldId id="1635" r:id="rId17"/>
    <p:sldId id="1636" r:id="rId18"/>
    <p:sldId id="1590" r:id="rId19"/>
    <p:sldId id="1586" r:id="rId20"/>
    <p:sldId id="1637" r:id="rId21"/>
    <p:sldId id="1591" r:id="rId22"/>
    <p:sldId id="1628" r:id="rId23"/>
    <p:sldId id="1622" r:id="rId24"/>
    <p:sldId id="1629" r:id="rId25"/>
    <p:sldId id="1625" r:id="rId26"/>
    <p:sldId id="1626" r:id="rId27"/>
    <p:sldId id="1627" r:id="rId28"/>
    <p:sldId id="1624" r:id="rId29"/>
    <p:sldId id="1623" r:id="rId30"/>
    <p:sldId id="1592" r:id="rId31"/>
    <p:sldId id="1616" r:id="rId32"/>
    <p:sldId id="1593" r:id="rId33"/>
    <p:sldId id="1617" r:id="rId34"/>
    <p:sldId id="1595" r:id="rId35"/>
    <p:sldId id="1618" r:id="rId36"/>
    <p:sldId id="1619" r:id="rId37"/>
    <p:sldId id="1601" r:id="rId38"/>
    <p:sldId id="1602" r:id="rId39"/>
    <p:sldId id="1597" r:id="rId40"/>
    <p:sldId id="1599" r:id="rId41"/>
    <p:sldId id="1596" r:id="rId42"/>
    <p:sldId id="1603" r:id="rId43"/>
    <p:sldId id="1605" r:id="rId44"/>
    <p:sldId id="1608" r:id="rId45"/>
    <p:sldId id="1607" r:id="rId46"/>
    <p:sldId id="1606" r:id="rId47"/>
    <p:sldId id="1609" r:id="rId48"/>
    <p:sldId id="1620" r:id="rId49"/>
    <p:sldId id="1611" r:id="rId50"/>
    <p:sldId id="1587" r:id="rId51"/>
    <p:sldId id="1610" r:id="rId52"/>
    <p:sldId id="1600" r:id="rId53"/>
    <p:sldId id="1612" r:id="rId54"/>
    <p:sldId id="1561" r:id="rId55"/>
    <p:sldId id="1562" r:id="rId56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icrosoft WinDays Business Template" id="{A073DAE3-B461-442F-A3D3-6642BD875E45}">
          <p14:sldIdLst/>
        </p14:section>
        <p14:section name="Microsoft WinDays Technology Template" id="{C7DE11E8-17C1-4EB2-86D1-16A1678CDCFB}">
          <p14:sldIdLst>
            <p14:sldId id="1557"/>
            <p14:sldId id="1621"/>
            <p14:sldId id="1613"/>
            <p14:sldId id="1588"/>
            <p14:sldId id="1589"/>
            <p14:sldId id="1630"/>
            <p14:sldId id="1631"/>
            <p14:sldId id="1632"/>
            <p14:sldId id="1633"/>
            <p14:sldId id="1634"/>
            <p14:sldId id="1635"/>
            <p14:sldId id="1636"/>
            <p14:sldId id="1590"/>
            <p14:sldId id="1586"/>
            <p14:sldId id="1637"/>
            <p14:sldId id="1591"/>
            <p14:sldId id="1628"/>
            <p14:sldId id="1622"/>
            <p14:sldId id="1629"/>
            <p14:sldId id="1625"/>
            <p14:sldId id="1626"/>
            <p14:sldId id="1627"/>
            <p14:sldId id="1624"/>
            <p14:sldId id="1623"/>
            <p14:sldId id="1592"/>
            <p14:sldId id="1616"/>
            <p14:sldId id="1593"/>
            <p14:sldId id="1617"/>
            <p14:sldId id="1595"/>
            <p14:sldId id="1618"/>
            <p14:sldId id="1619"/>
            <p14:sldId id="1601"/>
            <p14:sldId id="1602"/>
            <p14:sldId id="1597"/>
            <p14:sldId id="1599"/>
            <p14:sldId id="1596"/>
            <p14:sldId id="1603"/>
            <p14:sldId id="1605"/>
            <p14:sldId id="1608"/>
            <p14:sldId id="1607"/>
            <p14:sldId id="1606"/>
            <p14:sldId id="1609"/>
            <p14:sldId id="1620"/>
            <p14:sldId id="1611"/>
            <p14:sldId id="1587"/>
            <p14:sldId id="1610"/>
            <p14:sldId id="1600"/>
            <p14:sldId id="1612"/>
            <p14:sldId id="1561"/>
            <p14:sldId id="1562"/>
          </p14:sldIdLst>
        </p14:section>
        <p14:section name="Microsoft WinDays Generic Template" id="{10211999-4DC7-4824-BCE0-96BA8E7706C5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203">
          <p15:clr>
            <a:srgbClr val="A4A3A4"/>
          </p15:clr>
        </p15:guide>
        <p15:guide id="2" pos="391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2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CF2"/>
    <a:srgbClr val="0078D7"/>
    <a:srgbClr val="3C50B6"/>
    <a:srgbClr val="00AEEF"/>
    <a:srgbClr val="F26522"/>
    <a:srgbClr val="00254A"/>
    <a:srgbClr val="F08400"/>
    <a:srgbClr val="002050"/>
    <a:srgbClr val="40CDF5"/>
    <a:srgbClr val="1595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DF0FFF4-F580-4526-A932-EBDF99925237}" v="12" dt="2020-04-27T14:49:41.60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767" autoAdjust="0"/>
  </p:normalViewPr>
  <p:slideViewPr>
    <p:cSldViewPr>
      <p:cViewPr varScale="1">
        <p:scale>
          <a:sx n="95" d="100"/>
          <a:sy n="95" d="100"/>
        </p:scale>
        <p:origin x="54" y="114"/>
      </p:cViewPr>
      <p:guideLst>
        <p:guide orient="horz" pos="2203"/>
        <p:guide pos="3917"/>
      </p:guideLst>
    </p:cSldViewPr>
  </p:slideViewPr>
  <p:outlineViewPr>
    <p:cViewPr>
      <p:scale>
        <a:sx n="33" d="100"/>
        <a:sy n="33" d="100"/>
      </p:scale>
      <p:origin x="0" y="-26942"/>
    </p:cViewPr>
  </p:outlineViewPr>
  <p:notesTextViewPr>
    <p:cViewPr>
      <p:scale>
        <a:sx n="150" d="100"/>
        <a:sy n="150" d="100"/>
      </p:scale>
      <p:origin x="0" y="0"/>
    </p:cViewPr>
  </p:notesTextViewPr>
  <p:sorterViewPr>
    <p:cViewPr varScale="1">
      <p:scale>
        <a:sx n="1" d="1"/>
        <a:sy n="1" d="1"/>
      </p:scale>
      <p:origin x="0" y="-1411"/>
    </p:cViewPr>
  </p:sorterViewPr>
  <p:notesViewPr>
    <p:cSldViewPr showGuides="1">
      <p:cViewPr varScale="1">
        <p:scale>
          <a:sx n="60" d="100"/>
          <a:sy n="60" d="100"/>
        </p:scale>
        <p:origin x="3187" y="3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0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50" Type="http://schemas.openxmlformats.org/officeDocument/2006/relationships/slide" Target="slides/slide44.xml"/><Relationship Id="rId55" Type="http://schemas.openxmlformats.org/officeDocument/2006/relationships/slide" Target="slides/slide49.xml"/><Relationship Id="rId63" Type="http://schemas.openxmlformats.org/officeDocument/2006/relationships/tableStyles" Target="tableStyles.xml"/><Relationship Id="rId7" Type="http://schemas.openxmlformats.org/officeDocument/2006/relationships/slide" Target="slides/slide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slide" Target="slides/slide47.xml"/><Relationship Id="rId58" Type="http://schemas.openxmlformats.org/officeDocument/2006/relationships/handoutMaster" Target="handoutMasters/handoutMaster1.xml"/><Relationship Id="rId5" Type="http://schemas.openxmlformats.org/officeDocument/2006/relationships/slideMaster" Target="slideMasters/slideMaster2.xml"/><Relationship Id="rId61" Type="http://schemas.openxmlformats.org/officeDocument/2006/relationships/viewProps" Target="viewProps.xml"/><Relationship Id="rId19" Type="http://schemas.openxmlformats.org/officeDocument/2006/relationships/slide" Target="slides/slide1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slide" Target="slides/slide50.xml"/><Relationship Id="rId64" Type="http://schemas.microsoft.com/office/2016/11/relationships/changesInfo" Target="changesInfos/changesInfo1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commentAuthors" Target="commentAuthors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slide" Target="slides/slide48.xml"/><Relationship Id="rId62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Relationship Id="rId60" Type="http://schemas.openxmlformats.org/officeDocument/2006/relationships/presProps" Target="presProps.xml"/><Relationship Id="rId65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9" Type="http://schemas.openxmlformats.org/officeDocument/2006/relationships/slide" Target="slides/slide3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mir Dobric" userId="1ab3a3c3-cc56-483f-a812-2bce20aa91a1" providerId="ADAL" clId="{B22EC051-384B-48E6-A3A4-756C2A76E962}"/>
    <pc:docChg chg="modSld">
      <pc:chgData name="Damir Dobric" userId="1ab3a3c3-cc56-483f-a812-2bce20aa91a1" providerId="ADAL" clId="{B22EC051-384B-48E6-A3A4-756C2A76E962}" dt="2019-08-14T07:26:44.621" v="79" actId="20577"/>
      <pc:docMkLst>
        <pc:docMk/>
      </pc:docMkLst>
      <pc:sldChg chg="modSp">
        <pc:chgData name="Damir Dobric" userId="1ab3a3c3-cc56-483f-a812-2bce20aa91a1" providerId="ADAL" clId="{B22EC051-384B-48E6-A3A4-756C2A76E962}" dt="2019-08-13T05:33:27.166" v="78" actId="20577"/>
        <pc:sldMkLst>
          <pc:docMk/>
          <pc:sldMk cId="3557541909" sldId="1557"/>
        </pc:sldMkLst>
        <pc:spChg chg="mod">
          <ac:chgData name="Damir Dobric" userId="1ab3a3c3-cc56-483f-a812-2bce20aa91a1" providerId="ADAL" clId="{B22EC051-384B-48E6-A3A4-756C2A76E962}" dt="2019-08-13T05:33:27.166" v="78" actId="20577"/>
          <ac:spMkLst>
            <pc:docMk/>
            <pc:sldMk cId="3557541909" sldId="1557"/>
            <ac:spMk id="5" creationId="{00000000-0000-0000-0000-000000000000}"/>
          </ac:spMkLst>
        </pc:spChg>
      </pc:sldChg>
      <pc:sldChg chg="modSp">
        <pc:chgData name="Damir Dobric" userId="1ab3a3c3-cc56-483f-a812-2bce20aa91a1" providerId="ADAL" clId="{B22EC051-384B-48E6-A3A4-756C2A76E962}" dt="2019-08-13T05:29:35.284" v="69" actId="1076"/>
        <pc:sldMkLst>
          <pc:docMk/>
          <pc:sldMk cId="3439387065" sldId="1561"/>
        </pc:sldMkLst>
        <pc:spChg chg="mod">
          <ac:chgData name="Damir Dobric" userId="1ab3a3c3-cc56-483f-a812-2bce20aa91a1" providerId="ADAL" clId="{B22EC051-384B-48E6-A3A4-756C2A76E962}" dt="2019-08-13T05:29:35.284" v="69" actId="1076"/>
          <ac:spMkLst>
            <pc:docMk/>
            <pc:sldMk cId="3439387065" sldId="1561"/>
            <ac:spMk id="5" creationId="{FBC0F79A-A8F0-4C17-8CB0-74F330018C2E}"/>
          </ac:spMkLst>
        </pc:spChg>
      </pc:sldChg>
      <pc:sldChg chg="modSp">
        <pc:chgData name="Damir Dobric" userId="1ab3a3c3-cc56-483f-a812-2bce20aa91a1" providerId="ADAL" clId="{B22EC051-384B-48E6-A3A4-756C2A76E962}" dt="2019-08-13T05:28:38.150" v="63" actId="20577"/>
        <pc:sldMkLst>
          <pc:docMk/>
          <pc:sldMk cId="1917980906" sldId="1587"/>
        </pc:sldMkLst>
        <pc:spChg chg="mod">
          <ac:chgData name="Damir Dobric" userId="1ab3a3c3-cc56-483f-a812-2bce20aa91a1" providerId="ADAL" clId="{B22EC051-384B-48E6-A3A4-756C2A76E962}" dt="2019-08-13T05:28:38.150" v="63" actId="20577"/>
          <ac:spMkLst>
            <pc:docMk/>
            <pc:sldMk cId="1917980906" sldId="1587"/>
            <ac:spMk id="5" creationId="{52F649BA-631C-4057-B771-B6A4E23CE3BA}"/>
          </ac:spMkLst>
        </pc:spChg>
      </pc:sldChg>
      <pc:sldChg chg="modSp">
        <pc:chgData name="Damir Dobric" userId="1ab3a3c3-cc56-483f-a812-2bce20aa91a1" providerId="ADAL" clId="{B22EC051-384B-48E6-A3A4-756C2A76E962}" dt="2019-08-13T05:29:48.328" v="71" actId="20577"/>
        <pc:sldMkLst>
          <pc:docMk/>
          <pc:sldMk cId="1345837981" sldId="1612"/>
        </pc:sldMkLst>
        <pc:spChg chg="mod">
          <ac:chgData name="Damir Dobric" userId="1ab3a3c3-cc56-483f-a812-2bce20aa91a1" providerId="ADAL" clId="{B22EC051-384B-48E6-A3A4-756C2A76E962}" dt="2019-08-13T05:29:48.328" v="71" actId="20577"/>
          <ac:spMkLst>
            <pc:docMk/>
            <pc:sldMk cId="1345837981" sldId="1612"/>
            <ac:spMk id="3" creationId="{451AED93-1AE9-40F5-87F2-D96FB0B7C99C}"/>
          </ac:spMkLst>
        </pc:spChg>
      </pc:sldChg>
      <pc:sldChg chg="modSp">
        <pc:chgData name="Damir Dobric" userId="1ab3a3c3-cc56-483f-a812-2bce20aa91a1" providerId="ADAL" clId="{B22EC051-384B-48E6-A3A4-756C2A76E962}" dt="2019-08-14T07:26:44.621" v="79" actId="20577"/>
        <pc:sldMkLst>
          <pc:docMk/>
          <pc:sldMk cId="780568234" sldId="1626"/>
        </pc:sldMkLst>
        <pc:spChg chg="mod">
          <ac:chgData name="Damir Dobric" userId="1ab3a3c3-cc56-483f-a812-2bce20aa91a1" providerId="ADAL" clId="{B22EC051-384B-48E6-A3A4-756C2A76E962}" dt="2019-08-14T07:26:44.621" v="79" actId="20577"/>
          <ac:spMkLst>
            <pc:docMk/>
            <pc:sldMk cId="780568234" sldId="1626"/>
            <ac:spMk id="4" creationId="{E196BF63-DBA9-44D3-A042-7084EE6AFB4B}"/>
          </ac:spMkLst>
        </pc:spChg>
      </pc:sldChg>
    </pc:docChg>
  </pc:docChgLst>
  <pc:docChgLst>
    <pc:chgData name="Damir Dobric" userId="1ab3a3c3-cc56-483f-a812-2bce20aa91a1" providerId="ADAL" clId="{5A58EE31-175B-4D78-A8D6-D5E74D39C560}"/>
    <pc:docChg chg="custSel addSld modSld">
      <pc:chgData name="Damir Dobric" userId="1ab3a3c3-cc56-483f-a812-2bce20aa91a1" providerId="ADAL" clId="{5A58EE31-175B-4D78-A8D6-D5E74D39C560}" dt="2019-11-07T11:34:39.716" v="111" actId="20577"/>
      <pc:docMkLst>
        <pc:docMk/>
      </pc:docMkLst>
      <pc:sldChg chg="modNotesTx">
        <pc:chgData name="Damir Dobric" userId="1ab3a3c3-cc56-483f-a812-2bce20aa91a1" providerId="ADAL" clId="{5A58EE31-175B-4D78-A8D6-D5E74D39C560}" dt="2019-11-07T11:34:39.716" v="111" actId="20577"/>
        <pc:sldMkLst>
          <pc:docMk/>
          <pc:sldMk cId="4101817188" sldId="1596"/>
        </pc:sldMkLst>
      </pc:sldChg>
      <pc:sldChg chg="modSp">
        <pc:chgData name="Damir Dobric" userId="1ab3a3c3-cc56-483f-a812-2bce20aa91a1" providerId="ADAL" clId="{5A58EE31-175B-4D78-A8D6-D5E74D39C560}" dt="2019-11-04T08:44:34.782" v="49" actId="1076"/>
        <pc:sldMkLst>
          <pc:docMk/>
          <pc:sldMk cId="1136209957" sldId="1623"/>
        </pc:sldMkLst>
        <pc:picChg chg="mod">
          <ac:chgData name="Damir Dobric" userId="1ab3a3c3-cc56-483f-a812-2bce20aa91a1" providerId="ADAL" clId="{5A58EE31-175B-4D78-A8D6-D5E74D39C560}" dt="2019-11-04T08:44:34.782" v="49" actId="1076"/>
          <ac:picMkLst>
            <pc:docMk/>
            <pc:sldMk cId="1136209957" sldId="1623"/>
            <ac:picMk id="5" creationId="{B1AD081F-148A-45DD-A208-15FB447B903F}"/>
          </ac:picMkLst>
        </pc:picChg>
      </pc:sldChg>
      <pc:sldChg chg="addSp delSp modSp">
        <pc:chgData name="Damir Dobric" userId="1ab3a3c3-cc56-483f-a812-2bce20aa91a1" providerId="ADAL" clId="{5A58EE31-175B-4D78-A8D6-D5E74D39C560}" dt="2019-11-04T08:41:45.081" v="40" actId="13926"/>
        <pc:sldMkLst>
          <pc:docMk/>
          <pc:sldMk cId="1585989920" sldId="1625"/>
        </pc:sldMkLst>
        <pc:spChg chg="add mod">
          <ac:chgData name="Damir Dobric" userId="1ab3a3c3-cc56-483f-a812-2bce20aa91a1" providerId="ADAL" clId="{5A58EE31-175B-4D78-A8D6-D5E74D39C560}" dt="2019-11-04T08:41:45.081" v="40" actId="13926"/>
          <ac:spMkLst>
            <pc:docMk/>
            <pc:sldMk cId="1585989920" sldId="1625"/>
            <ac:spMk id="3" creationId="{0DE1ABED-702F-44ED-87DC-CB85918317C3}"/>
          </ac:spMkLst>
        </pc:spChg>
        <pc:spChg chg="del mod">
          <ac:chgData name="Damir Dobric" userId="1ab3a3c3-cc56-483f-a812-2bce20aa91a1" providerId="ADAL" clId="{5A58EE31-175B-4D78-A8D6-D5E74D39C560}" dt="2019-11-04T08:41:22.237" v="34" actId="478"/>
          <ac:spMkLst>
            <pc:docMk/>
            <pc:sldMk cId="1585989920" sldId="1625"/>
            <ac:spMk id="4" creationId="{DEA9F3F8-493A-49F8-AB23-64B6CF81FBB9}"/>
          </ac:spMkLst>
        </pc:spChg>
      </pc:sldChg>
      <pc:sldChg chg="addSp delSp modSp">
        <pc:chgData name="Damir Dobric" userId="1ab3a3c3-cc56-483f-a812-2bce20aa91a1" providerId="ADAL" clId="{5A58EE31-175B-4D78-A8D6-D5E74D39C560}" dt="2019-11-04T08:43:08.605" v="47" actId="1076"/>
        <pc:sldMkLst>
          <pc:docMk/>
          <pc:sldMk cId="780568234" sldId="1626"/>
        </pc:sldMkLst>
        <pc:spChg chg="mod">
          <ac:chgData name="Damir Dobric" userId="1ab3a3c3-cc56-483f-a812-2bce20aa91a1" providerId="ADAL" clId="{5A58EE31-175B-4D78-A8D6-D5E74D39C560}" dt="2019-11-04T08:41:00.709" v="31" actId="1076"/>
          <ac:spMkLst>
            <pc:docMk/>
            <pc:sldMk cId="780568234" sldId="1626"/>
            <ac:spMk id="4" creationId="{E196BF63-DBA9-44D3-A042-7084EE6AFB4B}"/>
          </ac:spMkLst>
        </pc:spChg>
        <pc:picChg chg="add mod">
          <ac:chgData name="Damir Dobric" userId="1ab3a3c3-cc56-483f-a812-2bce20aa91a1" providerId="ADAL" clId="{5A58EE31-175B-4D78-A8D6-D5E74D39C560}" dt="2019-11-04T08:43:08.605" v="47" actId="1076"/>
          <ac:picMkLst>
            <pc:docMk/>
            <pc:sldMk cId="780568234" sldId="1626"/>
            <ac:picMk id="3" creationId="{362D3126-11A0-486F-8C5F-3BA778D03439}"/>
          </ac:picMkLst>
        </pc:picChg>
        <pc:picChg chg="add mod">
          <ac:chgData name="Damir Dobric" userId="1ab3a3c3-cc56-483f-a812-2bce20aa91a1" providerId="ADAL" clId="{5A58EE31-175B-4D78-A8D6-D5E74D39C560}" dt="2019-11-04T08:43:07.213" v="46" actId="1076"/>
          <ac:picMkLst>
            <pc:docMk/>
            <pc:sldMk cId="780568234" sldId="1626"/>
            <ac:picMk id="5" creationId="{1068184F-83B0-4646-BEBA-28AC978962C9}"/>
          </ac:picMkLst>
        </pc:picChg>
        <pc:picChg chg="del mod">
          <ac:chgData name="Damir Dobric" userId="1ab3a3c3-cc56-483f-a812-2bce20aa91a1" providerId="ADAL" clId="{5A58EE31-175B-4D78-A8D6-D5E74D39C560}" dt="2019-11-04T08:42:28.197" v="42" actId="478"/>
          <ac:picMkLst>
            <pc:docMk/>
            <pc:sldMk cId="780568234" sldId="1626"/>
            <ac:picMk id="6" creationId="{8915CA72-2F32-4BDE-8FA1-3980FE4BBAA8}"/>
          </ac:picMkLst>
        </pc:picChg>
      </pc:sldChg>
      <pc:sldChg chg="addSp delSp modSp add">
        <pc:chgData name="Damir Dobric" userId="1ab3a3c3-cc56-483f-a812-2bce20aa91a1" providerId="ADAL" clId="{5A58EE31-175B-4D78-A8D6-D5E74D39C560}" dt="2019-11-04T08:40:32.621" v="27" actId="1076"/>
        <pc:sldMkLst>
          <pc:docMk/>
          <pc:sldMk cId="620634072" sldId="1627"/>
        </pc:sldMkLst>
        <pc:spChg chg="mod">
          <ac:chgData name="Damir Dobric" userId="1ab3a3c3-cc56-483f-a812-2bce20aa91a1" providerId="ADAL" clId="{5A58EE31-175B-4D78-A8D6-D5E74D39C560}" dt="2019-11-04T08:40:14.949" v="22" actId="20577"/>
          <ac:spMkLst>
            <pc:docMk/>
            <pc:sldMk cId="620634072" sldId="1627"/>
            <ac:spMk id="2" creationId="{FC395C70-29BA-4C3B-90A9-7B026B8C59E8}"/>
          </ac:spMkLst>
        </pc:spChg>
        <pc:spChg chg="del">
          <ac:chgData name="Damir Dobric" userId="1ab3a3c3-cc56-483f-a812-2bce20aa91a1" providerId="ADAL" clId="{5A58EE31-175B-4D78-A8D6-D5E74D39C560}" dt="2019-11-04T08:40:17.604" v="23" actId="478"/>
          <ac:spMkLst>
            <pc:docMk/>
            <pc:sldMk cId="620634072" sldId="1627"/>
            <ac:spMk id="3" creationId="{5A50C416-09C7-4D66-B05A-011E87A9AF1F}"/>
          </ac:spMkLst>
        </pc:spChg>
        <pc:picChg chg="add mod">
          <ac:chgData name="Damir Dobric" userId="1ab3a3c3-cc56-483f-a812-2bce20aa91a1" providerId="ADAL" clId="{5A58EE31-175B-4D78-A8D6-D5E74D39C560}" dt="2019-11-04T08:40:32.621" v="27" actId="1076"/>
          <ac:picMkLst>
            <pc:docMk/>
            <pc:sldMk cId="620634072" sldId="1627"/>
            <ac:picMk id="4" creationId="{B81A8FC8-E393-4811-A395-A0A6A43C09E0}"/>
          </ac:picMkLst>
        </pc:picChg>
      </pc:sldChg>
    </pc:docChg>
  </pc:docChgLst>
  <pc:docChgLst>
    <pc:chgData name="Damir Dobric" userId="1ab3a3c3-cc56-483f-a812-2bce20aa91a1" providerId="ADAL" clId="{6DF0FFF4-F580-4526-A932-EBDF99925237}"/>
    <pc:docChg chg="undo custSel addSld delSld modSld modSection">
      <pc:chgData name="Damir Dobric" userId="1ab3a3c3-cc56-483f-a812-2bce20aa91a1" providerId="ADAL" clId="{6DF0FFF4-F580-4526-A932-EBDF99925237}" dt="2020-04-27T14:51:32.956" v="270" actId="47"/>
      <pc:docMkLst>
        <pc:docMk/>
      </pc:docMkLst>
      <pc:sldChg chg="addSp modSp mod">
        <pc:chgData name="Damir Dobric" userId="1ab3a3c3-cc56-483f-a812-2bce20aa91a1" providerId="ADAL" clId="{6DF0FFF4-F580-4526-A932-EBDF99925237}" dt="2020-04-27T14:27:10.059" v="237" actId="20577"/>
        <pc:sldMkLst>
          <pc:docMk/>
          <pc:sldMk cId="1827672084" sldId="1589"/>
        </pc:sldMkLst>
        <pc:spChg chg="mod">
          <ac:chgData name="Damir Dobric" userId="1ab3a3c3-cc56-483f-a812-2bce20aa91a1" providerId="ADAL" clId="{6DF0FFF4-F580-4526-A932-EBDF99925237}" dt="2020-04-27T14:27:10.059" v="237" actId="20577"/>
          <ac:spMkLst>
            <pc:docMk/>
            <pc:sldMk cId="1827672084" sldId="1589"/>
            <ac:spMk id="2" creationId="{8EC2C4FE-C93A-4E2F-8783-50234E00B473}"/>
          </ac:spMkLst>
        </pc:spChg>
        <pc:spChg chg="add mod">
          <ac:chgData name="Damir Dobric" userId="1ab3a3c3-cc56-483f-a812-2bce20aa91a1" providerId="ADAL" clId="{6DF0FFF4-F580-4526-A932-EBDF99925237}" dt="2020-04-27T07:06:16.063" v="210" actId="1076"/>
          <ac:spMkLst>
            <pc:docMk/>
            <pc:sldMk cId="1827672084" sldId="1589"/>
            <ac:spMk id="5" creationId="{20CD000A-6711-46A0-9C40-15ADC81D2731}"/>
          </ac:spMkLst>
        </pc:spChg>
      </pc:sldChg>
      <pc:sldChg chg="modSp mod">
        <pc:chgData name="Damir Dobric" userId="1ab3a3c3-cc56-483f-a812-2bce20aa91a1" providerId="ADAL" clId="{6DF0FFF4-F580-4526-A932-EBDF99925237}" dt="2020-04-25T15:04:10.117" v="173" actId="108"/>
        <pc:sldMkLst>
          <pc:docMk/>
          <pc:sldMk cId="4196807646" sldId="1595"/>
        </pc:sldMkLst>
        <pc:spChg chg="mod">
          <ac:chgData name="Damir Dobric" userId="1ab3a3c3-cc56-483f-a812-2bce20aa91a1" providerId="ADAL" clId="{6DF0FFF4-F580-4526-A932-EBDF99925237}" dt="2020-04-25T15:04:10.117" v="173" actId="108"/>
          <ac:spMkLst>
            <pc:docMk/>
            <pc:sldMk cId="4196807646" sldId="1595"/>
            <ac:spMk id="4" creationId="{E01398A4-2B47-4E6C-B54E-E630014DE94C}"/>
          </ac:spMkLst>
        </pc:spChg>
      </pc:sldChg>
      <pc:sldChg chg="modSp mod modNotesTx">
        <pc:chgData name="Damir Dobric" userId="1ab3a3c3-cc56-483f-a812-2bce20aa91a1" providerId="ADAL" clId="{6DF0FFF4-F580-4526-A932-EBDF99925237}" dt="2020-04-25T15:23:59.696" v="183"/>
        <pc:sldMkLst>
          <pc:docMk/>
          <pc:sldMk cId="4101817188" sldId="1596"/>
        </pc:sldMkLst>
        <pc:spChg chg="mod">
          <ac:chgData name="Damir Dobric" userId="1ab3a3c3-cc56-483f-a812-2bce20aa91a1" providerId="ADAL" clId="{6DF0FFF4-F580-4526-A932-EBDF99925237}" dt="2020-04-25T15:23:31.582" v="180" actId="20577"/>
          <ac:spMkLst>
            <pc:docMk/>
            <pc:sldMk cId="4101817188" sldId="1596"/>
            <ac:spMk id="4" creationId="{E01398A4-2B47-4E6C-B54E-E630014DE94C}"/>
          </ac:spMkLst>
        </pc:spChg>
      </pc:sldChg>
      <pc:sldChg chg="addSp delSp mod">
        <pc:chgData name="Damir Dobric" userId="1ab3a3c3-cc56-483f-a812-2bce20aa91a1" providerId="ADAL" clId="{6DF0FFF4-F580-4526-A932-EBDF99925237}" dt="2020-04-25T15:18:44.258" v="175" actId="11529"/>
        <pc:sldMkLst>
          <pc:docMk/>
          <pc:sldMk cId="1632153277" sldId="1602"/>
        </pc:sldMkLst>
        <pc:spChg chg="add del">
          <ac:chgData name="Damir Dobric" userId="1ab3a3c3-cc56-483f-a812-2bce20aa91a1" providerId="ADAL" clId="{6DF0FFF4-F580-4526-A932-EBDF99925237}" dt="2020-04-25T15:18:44.258" v="175" actId="11529"/>
          <ac:spMkLst>
            <pc:docMk/>
            <pc:sldMk cId="1632153277" sldId="1602"/>
            <ac:spMk id="3" creationId="{1C35B36E-C4B2-4D33-89A9-7CAE5FEAE36B}"/>
          </ac:spMkLst>
        </pc:spChg>
      </pc:sldChg>
      <pc:sldChg chg="addSp modSp mod">
        <pc:chgData name="Damir Dobric" userId="1ab3a3c3-cc56-483f-a812-2bce20aa91a1" providerId="ADAL" clId="{6DF0FFF4-F580-4526-A932-EBDF99925237}" dt="2020-04-25T15:34:15.272" v="208" actId="20577"/>
        <pc:sldMkLst>
          <pc:docMk/>
          <pc:sldMk cId="2699682056" sldId="1616"/>
        </pc:sldMkLst>
        <pc:spChg chg="add mod">
          <ac:chgData name="Damir Dobric" userId="1ab3a3c3-cc56-483f-a812-2bce20aa91a1" providerId="ADAL" clId="{6DF0FFF4-F580-4526-A932-EBDF99925237}" dt="2020-04-25T15:34:01.189" v="187" actId="14100"/>
          <ac:spMkLst>
            <pc:docMk/>
            <pc:sldMk cId="2699682056" sldId="1616"/>
            <ac:spMk id="11" creationId="{14CB0509-B75D-458D-A955-7D2131E7516C}"/>
          </ac:spMkLst>
        </pc:spChg>
        <pc:spChg chg="add mod">
          <ac:chgData name="Damir Dobric" userId="1ab3a3c3-cc56-483f-a812-2bce20aa91a1" providerId="ADAL" clId="{6DF0FFF4-F580-4526-A932-EBDF99925237}" dt="2020-04-25T15:34:15.272" v="208" actId="20577"/>
          <ac:spMkLst>
            <pc:docMk/>
            <pc:sldMk cId="2699682056" sldId="1616"/>
            <ac:spMk id="13" creationId="{309BC638-2768-482D-9144-50AF1B3D85A7}"/>
          </ac:spMkLst>
        </pc:spChg>
      </pc:sldChg>
      <pc:sldChg chg="addSp delSp modSp mod">
        <pc:chgData name="Damir Dobric" userId="1ab3a3c3-cc56-483f-a812-2bce20aa91a1" providerId="ADAL" clId="{6DF0FFF4-F580-4526-A932-EBDF99925237}" dt="2020-04-25T14:08:23.568" v="17" actId="21"/>
        <pc:sldMkLst>
          <pc:docMk/>
          <pc:sldMk cId="3494544151" sldId="1622"/>
        </pc:sldMkLst>
        <pc:spChg chg="mod">
          <ac:chgData name="Damir Dobric" userId="1ab3a3c3-cc56-483f-a812-2bce20aa91a1" providerId="ADAL" clId="{6DF0FFF4-F580-4526-A932-EBDF99925237}" dt="2020-04-25T14:08:12.743" v="11" actId="20577"/>
          <ac:spMkLst>
            <pc:docMk/>
            <pc:sldMk cId="3494544151" sldId="1622"/>
            <ac:spMk id="3" creationId="{EF115851-9F7C-4C73-A020-5425C4F12104}"/>
          </ac:spMkLst>
        </pc:spChg>
        <pc:picChg chg="add del">
          <ac:chgData name="Damir Dobric" userId="1ab3a3c3-cc56-483f-a812-2bce20aa91a1" providerId="ADAL" clId="{6DF0FFF4-F580-4526-A932-EBDF99925237}" dt="2020-04-25T14:08:23.568" v="17" actId="21"/>
          <ac:picMkLst>
            <pc:docMk/>
            <pc:sldMk cId="3494544151" sldId="1622"/>
            <ac:picMk id="2" creationId="{AF52ED52-2857-426E-91FF-7385DEF17BB5}"/>
          </ac:picMkLst>
        </pc:picChg>
      </pc:sldChg>
      <pc:sldChg chg="addSp modSp mod">
        <pc:chgData name="Damir Dobric" userId="1ab3a3c3-cc56-483f-a812-2bce20aa91a1" providerId="ADAL" clId="{6DF0FFF4-F580-4526-A932-EBDF99925237}" dt="2020-04-25T14:49:25.857" v="148" actId="20577"/>
        <pc:sldMkLst>
          <pc:docMk/>
          <pc:sldMk cId="1136209957" sldId="1623"/>
        </pc:sldMkLst>
        <pc:spChg chg="add mod">
          <ac:chgData name="Damir Dobric" userId="1ab3a3c3-cc56-483f-a812-2bce20aa91a1" providerId="ADAL" clId="{6DF0FFF4-F580-4526-A932-EBDF99925237}" dt="2020-04-25T14:49:25.857" v="148" actId="20577"/>
          <ac:spMkLst>
            <pc:docMk/>
            <pc:sldMk cId="1136209957" sldId="1623"/>
            <ac:spMk id="6" creationId="{7BE0BBDF-7FCB-4896-96E5-34B186FB0075}"/>
          </ac:spMkLst>
        </pc:spChg>
      </pc:sldChg>
      <pc:sldChg chg="addSp delSp modSp mod">
        <pc:chgData name="Damir Dobric" userId="1ab3a3c3-cc56-483f-a812-2bce20aa91a1" providerId="ADAL" clId="{6DF0FFF4-F580-4526-A932-EBDF99925237}" dt="2020-04-25T14:39:54.381" v="131" actId="14100"/>
        <pc:sldMkLst>
          <pc:docMk/>
          <pc:sldMk cId="780568234" sldId="1626"/>
        </pc:sldMkLst>
        <pc:spChg chg="del mod">
          <ac:chgData name="Damir Dobric" userId="1ab3a3c3-cc56-483f-a812-2bce20aa91a1" providerId="ADAL" clId="{6DF0FFF4-F580-4526-A932-EBDF99925237}" dt="2020-04-25T14:36:48.835" v="77" actId="478"/>
          <ac:spMkLst>
            <pc:docMk/>
            <pc:sldMk cId="780568234" sldId="1626"/>
            <ac:spMk id="4" creationId="{E196BF63-DBA9-44D3-A042-7084EE6AFB4B}"/>
          </ac:spMkLst>
        </pc:spChg>
        <pc:spChg chg="add mod">
          <ac:chgData name="Damir Dobric" userId="1ab3a3c3-cc56-483f-a812-2bce20aa91a1" providerId="ADAL" clId="{6DF0FFF4-F580-4526-A932-EBDF99925237}" dt="2020-04-25T14:37:41.716" v="113" actId="20577"/>
          <ac:spMkLst>
            <pc:docMk/>
            <pc:sldMk cId="780568234" sldId="1626"/>
            <ac:spMk id="7" creationId="{B401C9F7-9091-4FDD-BD07-BB82862A1D15}"/>
          </ac:spMkLst>
        </pc:spChg>
        <pc:spChg chg="add mod">
          <ac:chgData name="Damir Dobric" userId="1ab3a3c3-cc56-483f-a812-2bce20aa91a1" providerId="ADAL" clId="{6DF0FFF4-F580-4526-A932-EBDF99925237}" dt="2020-04-25T14:37:47.561" v="114" actId="1076"/>
          <ac:spMkLst>
            <pc:docMk/>
            <pc:sldMk cId="780568234" sldId="1626"/>
            <ac:spMk id="8" creationId="{03001107-8E3C-4DD3-89A5-E654D815BBBE}"/>
          </ac:spMkLst>
        </pc:spChg>
        <pc:spChg chg="add mod">
          <ac:chgData name="Damir Dobric" userId="1ab3a3c3-cc56-483f-a812-2bce20aa91a1" providerId="ADAL" clId="{6DF0FFF4-F580-4526-A932-EBDF99925237}" dt="2020-04-25T14:39:54.381" v="131" actId="14100"/>
          <ac:spMkLst>
            <pc:docMk/>
            <pc:sldMk cId="780568234" sldId="1626"/>
            <ac:spMk id="11" creationId="{974D2CE1-1006-4BA9-9A79-1FEC959A4756}"/>
          </ac:spMkLst>
        </pc:spChg>
        <pc:spChg chg="add mod">
          <ac:chgData name="Damir Dobric" userId="1ab3a3c3-cc56-483f-a812-2bce20aa91a1" providerId="ADAL" clId="{6DF0FFF4-F580-4526-A932-EBDF99925237}" dt="2020-04-25T14:39:42.186" v="126" actId="14100"/>
          <ac:spMkLst>
            <pc:docMk/>
            <pc:sldMk cId="780568234" sldId="1626"/>
            <ac:spMk id="13" creationId="{BA34E613-562C-41AC-971E-B436632F3F70}"/>
          </ac:spMkLst>
        </pc:spChg>
        <pc:spChg chg="add">
          <ac:chgData name="Damir Dobric" userId="1ab3a3c3-cc56-483f-a812-2bce20aa91a1" providerId="ADAL" clId="{6DF0FFF4-F580-4526-A932-EBDF99925237}" dt="2020-04-25T14:39:49.525" v="129" actId="22"/>
          <ac:spMkLst>
            <pc:docMk/>
            <pc:sldMk cId="780568234" sldId="1626"/>
            <ac:spMk id="15" creationId="{3D048CAA-1C12-447B-A598-59F4FCFA3C97}"/>
          </ac:spMkLst>
        </pc:spChg>
        <pc:picChg chg="del">
          <ac:chgData name="Damir Dobric" userId="1ab3a3c3-cc56-483f-a812-2bce20aa91a1" providerId="ADAL" clId="{6DF0FFF4-F580-4526-A932-EBDF99925237}" dt="2020-04-25T14:34:03.450" v="67" actId="478"/>
          <ac:picMkLst>
            <pc:docMk/>
            <pc:sldMk cId="780568234" sldId="1626"/>
            <ac:picMk id="3" creationId="{362D3126-11A0-486F-8C5F-3BA778D03439}"/>
          </ac:picMkLst>
        </pc:picChg>
        <pc:picChg chg="del">
          <ac:chgData name="Damir Dobric" userId="1ab3a3c3-cc56-483f-a812-2bce20aa91a1" providerId="ADAL" clId="{6DF0FFF4-F580-4526-A932-EBDF99925237}" dt="2020-04-25T14:39:01.469" v="115" actId="478"/>
          <ac:picMkLst>
            <pc:docMk/>
            <pc:sldMk cId="780568234" sldId="1626"/>
            <ac:picMk id="5" creationId="{1068184F-83B0-4646-BEBA-28AC978962C9}"/>
          </ac:picMkLst>
        </pc:picChg>
        <pc:picChg chg="add mod">
          <ac:chgData name="Damir Dobric" userId="1ab3a3c3-cc56-483f-a812-2bce20aa91a1" providerId="ADAL" clId="{6DF0FFF4-F580-4526-A932-EBDF99925237}" dt="2020-04-25T14:34:08.016" v="69" actId="1076"/>
          <ac:picMkLst>
            <pc:docMk/>
            <pc:sldMk cId="780568234" sldId="1626"/>
            <ac:picMk id="9" creationId="{3A2EB0E8-5690-4994-9232-5E713C4E43ED}"/>
          </ac:picMkLst>
        </pc:picChg>
        <pc:picChg chg="add mod">
          <ac:chgData name="Damir Dobric" userId="1ab3a3c3-cc56-483f-a812-2bce20aa91a1" providerId="ADAL" clId="{6DF0FFF4-F580-4526-A932-EBDF99925237}" dt="2020-04-25T14:39:05.834" v="117" actId="1076"/>
          <ac:picMkLst>
            <pc:docMk/>
            <pc:sldMk cId="780568234" sldId="1626"/>
            <ac:picMk id="10" creationId="{B55A9F05-9E99-488D-8DE2-1A86EA7C4877}"/>
          </ac:picMkLst>
        </pc:picChg>
      </pc:sldChg>
      <pc:sldChg chg="addSp delSp modSp new mod chgLayout">
        <pc:chgData name="Damir Dobric" userId="1ab3a3c3-cc56-483f-a812-2bce20aa91a1" providerId="ADAL" clId="{6DF0FFF4-F580-4526-A932-EBDF99925237}" dt="2020-04-25T13:42:16.209" v="4" actId="1076"/>
        <pc:sldMkLst>
          <pc:docMk/>
          <pc:sldMk cId="1418312437" sldId="1628"/>
        </pc:sldMkLst>
        <pc:spChg chg="del mod ord">
          <ac:chgData name="Damir Dobric" userId="1ab3a3c3-cc56-483f-a812-2bce20aa91a1" providerId="ADAL" clId="{6DF0FFF4-F580-4526-A932-EBDF99925237}" dt="2020-04-25T13:42:09.641" v="1" actId="700"/>
          <ac:spMkLst>
            <pc:docMk/>
            <pc:sldMk cId="1418312437" sldId="1628"/>
            <ac:spMk id="2" creationId="{99C3492C-7988-4B18-97D2-92B13E12A3A2}"/>
          </ac:spMkLst>
        </pc:spChg>
        <pc:spChg chg="add del mod ord">
          <ac:chgData name="Damir Dobric" userId="1ab3a3c3-cc56-483f-a812-2bce20aa91a1" providerId="ADAL" clId="{6DF0FFF4-F580-4526-A932-EBDF99925237}" dt="2020-04-25T13:42:13.959" v="3" actId="478"/>
          <ac:spMkLst>
            <pc:docMk/>
            <pc:sldMk cId="1418312437" sldId="1628"/>
            <ac:spMk id="3" creationId="{2AF238FA-FA62-4332-8DCF-14E70EE2825E}"/>
          </ac:spMkLst>
        </pc:spChg>
        <pc:picChg chg="add mod">
          <ac:chgData name="Damir Dobric" userId="1ab3a3c3-cc56-483f-a812-2bce20aa91a1" providerId="ADAL" clId="{6DF0FFF4-F580-4526-A932-EBDF99925237}" dt="2020-04-25T13:42:16.209" v="4" actId="1076"/>
          <ac:picMkLst>
            <pc:docMk/>
            <pc:sldMk cId="1418312437" sldId="1628"/>
            <ac:picMk id="4" creationId="{AAE57D5D-0C94-4E86-86FE-4A8BB794E87C}"/>
          </ac:picMkLst>
        </pc:picChg>
      </pc:sldChg>
      <pc:sldChg chg="addSp delSp modSp add mod">
        <pc:chgData name="Damir Dobric" userId="1ab3a3c3-cc56-483f-a812-2bce20aa91a1" providerId="ADAL" clId="{6DF0FFF4-F580-4526-A932-EBDF99925237}" dt="2020-04-25T14:10:58.304" v="43" actId="11529"/>
        <pc:sldMkLst>
          <pc:docMk/>
          <pc:sldMk cId="2322545152" sldId="1629"/>
        </pc:sldMkLst>
        <pc:spChg chg="mod">
          <ac:chgData name="Damir Dobric" userId="1ab3a3c3-cc56-483f-a812-2bce20aa91a1" providerId="ADAL" clId="{6DF0FFF4-F580-4526-A932-EBDF99925237}" dt="2020-04-25T14:08:19.341" v="16" actId="20577"/>
          <ac:spMkLst>
            <pc:docMk/>
            <pc:sldMk cId="2322545152" sldId="1629"/>
            <ac:spMk id="3" creationId="{EF115851-9F7C-4C73-A020-5425C4F12104}"/>
          </ac:spMkLst>
        </pc:spChg>
        <pc:spChg chg="add del">
          <ac:chgData name="Damir Dobric" userId="1ab3a3c3-cc56-483f-a812-2bce20aa91a1" providerId="ADAL" clId="{6DF0FFF4-F580-4526-A932-EBDF99925237}" dt="2020-04-25T14:10:15.391" v="35" actId="22"/>
          <ac:spMkLst>
            <pc:docMk/>
            <pc:sldMk cId="2322545152" sldId="1629"/>
            <ac:spMk id="18" creationId="{84F7134E-9B35-422E-A797-368A33A6DB66}"/>
          </ac:spMkLst>
        </pc:spChg>
        <pc:picChg chg="del">
          <ac:chgData name="Damir Dobric" userId="1ab3a3c3-cc56-483f-a812-2bce20aa91a1" providerId="ADAL" clId="{6DF0FFF4-F580-4526-A932-EBDF99925237}" dt="2020-04-25T14:08:06.840" v="7" actId="478"/>
          <ac:picMkLst>
            <pc:docMk/>
            <pc:sldMk cId="2322545152" sldId="1629"/>
            <ac:picMk id="2" creationId="{AF52ED52-2857-426E-91FF-7385DEF17BB5}"/>
          </ac:picMkLst>
        </pc:picChg>
        <pc:picChg chg="add mod">
          <ac:chgData name="Damir Dobric" userId="1ab3a3c3-cc56-483f-a812-2bce20aa91a1" providerId="ADAL" clId="{6DF0FFF4-F580-4526-A932-EBDF99925237}" dt="2020-04-25T14:09:23.554" v="31" actId="1076"/>
          <ac:picMkLst>
            <pc:docMk/>
            <pc:sldMk cId="2322545152" sldId="1629"/>
            <ac:picMk id="4" creationId="{B42F8492-0CA9-4435-A4FD-8FD9771BEB6A}"/>
          </ac:picMkLst>
        </pc:picChg>
        <pc:picChg chg="add mod ord">
          <ac:chgData name="Damir Dobric" userId="1ab3a3c3-cc56-483f-a812-2bce20aa91a1" providerId="ADAL" clId="{6DF0FFF4-F580-4526-A932-EBDF99925237}" dt="2020-04-25T14:10:47.039" v="41" actId="167"/>
          <ac:picMkLst>
            <pc:docMk/>
            <pc:sldMk cId="2322545152" sldId="1629"/>
            <ac:picMk id="5" creationId="{97F94D7B-CC7B-4A8F-B065-C9A9F294D5FD}"/>
          </ac:picMkLst>
        </pc:picChg>
        <pc:picChg chg="del">
          <ac:chgData name="Damir Dobric" userId="1ab3a3c3-cc56-483f-a812-2bce20aa91a1" providerId="ADAL" clId="{6DF0FFF4-F580-4526-A932-EBDF99925237}" dt="2020-04-25T14:08:30.608" v="21" actId="478"/>
          <ac:picMkLst>
            <pc:docMk/>
            <pc:sldMk cId="2322545152" sldId="1629"/>
            <ac:picMk id="7" creationId="{F770EA1E-F8C1-42EB-B464-7BAAB6D21B4E}"/>
          </ac:picMkLst>
        </pc:picChg>
        <pc:picChg chg="del">
          <ac:chgData name="Damir Dobric" userId="1ab3a3c3-cc56-483f-a812-2bce20aa91a1" providerId="ADAL" clId="{6DF0FFF4-F580-4526-A932-EBDF99925237}" dt="2020-04-25T14:08:45.192" v="23" actId="478"/>
          <ac:picMkLst>
            <pc:docMk/>
            <pc:sldMk cId="2322545152" sldId="1629"/>
            <ac:picMk id="8" creationId="{A6D62C6A-DBA9-44DA-A2C9-0C77C7A80EC0}"/>
          </ac:picMkLst>
        </pc:picChg>
        <pc:picChg chg="add mod">
          <ac:chgData name="Damir Dobric" userId="1ab3a3c3-cc56-483f-a812-2bce20aa91a1" providerId="ADAL" clId="{6DF0FFF4-F580-4526-A932-EBDF99925237}" dt="2020-04-25T14:09:21.312" v="30" actId="1076"/>
          <ac:picMkLst>
            <pc:docMk/>
            <pc:sldMk cId="2322545152" sldId="1629"/>
            <ac:picMk id="11" creationId="{D8E80397-6345-4135-BD79-DC01A5CE7A11}"/>
          </ac:picMkLst>
        </pc:picChg>
        <pc:picChg chg="add mod">
          <ac:chgData name="Damir Dobric" userId="1ab3a3c3-cc56-483f-a812-2bce20aa91a1" providerId="ADAL" clId="{6DF0FFF4-F580-4526-A932-EBDF99925237}" dt="2020-04-25T14:10:43.115" v="39" actId="1076"/>
          <ac:picMkLst>
            <pc:docMk/>
            <pc:sldMk cId="2322545152" sldId="1629"/>
            <ac:picMk id="21" creationId="{B4CA9423-4537-4596-8EF9-AA5E121E11B6}"/>
          </ac:picMkLst>
        </pc:picChg>
        <pc:cxnChg chg="del mod">
          <ac:chgData name="Damir Dobric" userId="1ab3a3c3-cc56-483f-a812-2bce20aa91a1" providerId="ADAL" clId="{6DF0FFF4-F580-4526-A932-EBDF99925237}" dt="2020-04-25T14:10:52.650" v="42" actId="478"/>
          <ac:cxnSpMkLst>
            <pc:docMk/>
            <pc:sldMk cId="2322545152" sldId="1629"/>
            <ac:cxnSpMk id="10" creationId="{D124BE5C-9A5C-4179-889B-886E6B5D8BF7}"/>
          </ac:cxnSpMkLst>
        </pc:cxnChg>
        <pc:cxnChg chg="mod">
          <ac:chgData name="Damir Dobric" userId="1ab3a3c3-cc56-483f-a812-2bce20aa91a1" providerId="ADAL" clId="{6DF0FFF4-F580-4526-A932-EBDF99925237}" dt="2020-04-25T14:08:45.192" v="23" actId="478"/>
          <ac:cxnSpMkLst>
            <pc:docMk/>
            <pc:sldMk cId="2322545152" sldId="1629"/>
            <ac:cxnSpMk id="12" creationId="{3136A516-DE34-4FDD-9F92-56F762E5DAC4}"/>
          </ac:cxnSpMkLst>
        </pc:cxnChg>
        <pc:cxnChg chg="add">
          <ac:chgData name="Damir Dobric" userId="1ab3a3c3-cc56-483f-a812-2bce20aa91a1" providerId="ADAL" clId="{6DF0FFF4-F580-4526-A932-EBDF99925237}" dt="2020-04-25T14:09:26.602" v="32" actId="11529"/>
          <ac:cxnSpMkLst>
            <pc:docMk/>
            <pc:sldMk cId="2322545152" sldId="1629"/>
            <ac:cxnSpMk id="14" creationId="{D5D373C2-D93A-47AD-BB2E-DEED344204DA}"/>
          </ac:cxnSpMkLst>
        </pc:cxnChg>
        <pc:cxnChg chg="add del mod">
          <ac:chgData name="Damir Dobric" userId="1ab3a3c3-cc56-483f-a812-2bce20aa91a1" providerId="ADAL" clId="{6DF0FFF4-F580-4526-A932-EBDF99925237}" dt="2020-04-25T14:10:15.828" v="36" actId="11529"/>
          <ac:cxnSpMkLst>
            <pc:docMk/>
            <pc:sldMk cId="2322545152" sldId="1629"/>
            <ac:cxnSpMk id="16" creationId="{49D78526-62E5-4F65-A70B-940B291CBE1F}"/>
          </ac:cxnSpMkLst>
        </pc:cxnChg>
        <pc:cxnChg chg="add">
          <ac:chgData name="Damir Dobric" userId="1ab3a3c3-cc56-483f-a812-2bce20aa91a1" providerId="ADAL" clId="{6DF0FFF4-F580-4526-A932-EBDF99925237}" dt="2020-04-25T14:10:20.827" v="37" actId="11529"/>
          <ac:cxnSpMkLst>
            <pc:docMk/>
            <pc:sldMk cId="2322545152" sldId="1629"/>
            <ac:cxnSpMk id="20" creationId="{502270D4-7CAD-474A-B705-90CFADCCB9C1}"/>
          </ac:cxnSpMkLst>
        </pc:cxnChg>
        <pc:cxnChg chg="add">
          <ac:chgData name="Damir Dobric" userId="1ab3a3c3-cc56-483f-a812-2bce20aa91a1" providerId="ADAL" clId="{6DF0FFF4-F580-4526-A932-EBDF99925237}" dt="2020-04-25T14:10:58.304" v="43" actId="11529"/>
          <ac:cxnSpMkLst>
            <pc:docMk/>
            <pc:sldMk cId="2322545152" sldId="1629"/>
            <ac:cxnSpMk id="23" creationId="{C5FD46D9-D688-4F80-B373-240A32AFC3A9}"/>
          </ac:cxnSpMkLst>
        </pc:cxnChg>
      </pc:sldChg>
      <pc:sldChg chg="addSp modSp new del mod">
        <pc:chgData name="Damir Dobric" userId="1ab3a3c3-cc56-483f-a812-2bce20aa91a1" providerId="ADAL" clId="{6DF0FFF4-F580-4526-A932-EBDF99925237}" dt="2020-04-27T14:51:32.956" v="270" actId="47"/>
        <pc:sldMkLst>
          <pc:docMk/>
          <pc:sldMk cId="3996138183" sldId="1630"/>
        </pc:sldMkLst>
        <pc:spChg chg="add mod">
          <ac:chgData name="Damir Dobric" userId="1ab3a3c3-cc56-483f-a812-2bce20aa91a1" providerId="ADAL" clId="{6DF0FFF4-F580-4526-A932-EBDF99925237}" dt="2020-04-27T14:49:37.592" v="243" actId="1076"/>
          <ac:spMkLst>
            <pc:docMk/>
            <pc:sldMk cId="3996138183" sldId="1630"/>
            <ac:spMk id="2" creationId="{99969D9B-3947-49F0-9DCC-1FC7FA00F04B}"/>
          </ac:spMkLst>
        </pc:spChg>
        <pc:spChg chg="add mod">
          <ac:chgData name="Damir Dobric" userId="1ab3a3c3-cc56-483f-a812-2bce20aa91a1" providerId="ADAL" clId="{6DF0FFF4-F580-4526-A932-EBDF99925237}" dt="2020-04-27T14:49:45.488" v="249" actId="1076"/>
          <ac:spMkLst>
            <pc:docMk/>
            <pc:sldMk cId="3996138183" sldId="1630"/>
            <ac:spMk id="3" creationId="{3F820AA7-586D-48F7-9E0B-44C40187DC22}"/>
          </ac:spMkLst>
        </pc:spChg>
        <pc:spChg chg="add mod">
          <ac:chgData name="Damir Dobric" userId="1ab3a3c3-cc56-483f-a812-2bce20aa91a1" providerId="ADAL" clId="{6DF0FFF4-F580-4526-A932-EBDF99925237}" dt="2020-04-27T14:49:53.184" v="251" actId="1076"/>
          <ac:spMkLst>
            <pc:docMk/>
            <pc:sldMk cId="3996138183" sldId="1630"/>
            <ac:spMk id="5" creationId="{66D17A11-FCD2-4B66-B1B8-53DEC54B9D2B}"/>
          </ac:spMkLst>
        </pc:spChg>
        <pc:spChg chg="add mod">
          <ac:chgData name="Damir Dobric" userId="1ab3a3c3-cc56-483f-a812-2bce20aa91a1" providerId="ADAL" clId="{6DF0FFF4-F580-4526-A932-EBDF99925237}" dt="2020-04-27T14:50:03.072" v="263" actId="14100"/>
          <ac:spMkLst>
            <pc:docMk/>
            <pc:sldMk cId="3996138183" sldId="1630"/>
            <ac:spMk id="7" creationId="{FCC5293A-DF5F-476B-84A0-069028BEF790}"/>
          </ac:spMkLst>
        </pc:spChg>
        <pc:spChg chg="add mod">
          <ac:chgData name="Damir Dobric" userId="1ab3a3c3-cc56-483f-a812-2bce20aa91a1" providerId="ADAL" clId="{6DF0FFF4-F580-4526-A932-EBDF99925237}" dt="2020-04-27T14:50:09.226" v="265" actId="1076"/>
          <ac:spMkLst>
            <pc:docMk/>
            <pc:sldMk cId="3996138183" sldId="1630"/>
            <ac:spMk id="9" creationId="{606C4F26-F9C8-4205-BF4F-2F461F5D2436}"/>
          </ac:spMkLst>
        </pc:spChg>
        <pc:spChg chg="add mod">
          <ac:chgData name="Damir Dobric" userId="1ab3a3c3-cc56-483f-a812-2bce20aa91a1" providerId="ADAL" clId="{6DF0FFF4-F580-4526-A932-EBDF99925237}" dt="2020-04-27T14:50:14.049" v="267" actId="1076"/>
          <ac:spMkLst>
            <pc:docMk/>
            <pc:sldMk cId="3996138183" sldId="1630"/>
            <ac:spMk id="11" creationId="{728C7412-AEB7-4B67-A83E-C6F5A9905919}"/>
          </ac:spMkLst>
        </pc:spChg>
        <pc:cxnChg chg="add">
          <ac:chgData name="Damir Dobric" userId="1ab3a3c3-cc56-483f-a812-2bce20aa91a1" providerId="ADAL" clId="{6DF0FFF4-F580-4526-A932-EBDF99925237}" dt="2020-04-27T14:50:28.096" v="268" actId="11529"/>
          <ac:cxnSpMkLst>
            <pc:docMk/>
            <pc:sldMk cId="3996138183" sldId="1630"/>
            <ac:cxnSpMk id="13" creationId="{5256BAF8-B8B9-4D99-BDE1-81FE694E7093}"/>
          </ac:cxnSpMkLst>
        </pc:cxnChg>
        <pc:cxnChg chg="add">
          <ac:chgData name="Damir Dobric" userId="1ab3a3c3-cc56-483f-a812-2bce20aa91a1" providerId="ADAL" clId="{6DF0FFF4-F580-4526-A932-EBDF99925237}" dt="2020-04-27T14:50:34.267" v="269" actId="11529"/>
          <ac:cxnSpMkLst>
            <pc:docMk/>
            <pc:sldMk cId="3996138183" sldId="1630"/>
            <ac:cxnSpMk id="15" creationId="{F07E168E-EF45-4F53-912F-37AA6E81E12E}"/>
          </ac:cxnSpMkLst>
        </pc:cxnChg>
      </pc:sldChg>
    </pc:docChg>
  </pc:docChgLst>
  <pc:docChgLst>
    <pc:chgData name="Damir Dobric" userId="1ab3a3c3-cc56-483f-a812-2bce20aa91a1" providerId="ADAL" clId="{2340359C-2588-4F83-8AA4-E3630962588F}"/>
    <pc:docChg chg="custSel addSld delSld modSld modSection">
      <pc:chgData name="Damir Dobric" userId="1ab3a3c3-cc56-483f-a812-2bce20aa91a1" providerId="ADAL" clId="{2340359C-2588-4F83-8AA4-E3630962588F}" dt="2019-05-27T05:49:20.065" v="393" actId="1076"/>
      <pc:docMkLst>
        <pc:docMk/>
      </pc:docMkLst>
      <pc:sldChg chg="addSp modSp">
        <pc:chgData name="Damir Dobric" userId="1ab3a3c3-cc56-483f-a812-2bce20aa91a1" providerId="ADAL" clId="{2340359C-2588-4F83-8AA4-E3630962588F}" dt="2019-05-27T05:49:20.065" v="393" actId="1076"/>
        <pc:sldMkLst>
          <pc:docMk/>
          <pc:sldMk cId="1865115584" sldId="1586"/>
        </pc:sldMkLst>
        <pc:picChg chg="add mod">
          <ac:chgData name="Damir Dobric" userId="1ab3a3c3-cc56-483f-a812-2bce20aa91a1" providerId="ADAL" clId="{2340359C-2588-4F83-8AA4-E3630962588F}" dt="2019-05-27T05:49:20.065" v="393" actId="1076"/>
          <ac:picMkLst>
            <pc:docMk/>
            <pc:sldMk cId="1865115584" sldId="1586"/>
            <ac:picMk id="3" creationId="{0CC540B9-1AB3-456E-84D4-865BD2D40DA0}"/>
          </ac:picMkLst>
        </pc:picChg>
      </pc:sldChg>
      <pc:sldChg chg="addSp modSp">
        <pc:chgData name="Damir Dobric" userId="1ab3a3c3-cc56-483f-a812-2bce20aa91a1" providerId="ADAL" clId="{2340359C-2588-4F83-8AA4-E3630962588F}" dt="2019-05-18T16:48:36.752" v="98" actId="207"/>
        <pc:sldMkLst>
          <pc:docMk/>
          <pc:sldMk cId="2161507018" sldId="1591"/>
        </pc:sldMkLst>
        <pc:spChg chg="add mod">
          <ac:chgData name="Damir Dobric" userId="1ab3a3c3-cc56-483f-a812-2bce20aa91a1" providerId="ADAL" clId="{2340359C-2588-4F83-8AA4-E3630962588F}" dt="2019-05-18T16:48:36.752" v="98" actId="207"/>
          <ac:spMkLst>
            <pc:docMk/>
            <pc:sldMk cId="2161507018" sldId="1591"/>
            <ac:spMk id="2" creationId="{C6614AC3-61CC-4833-8B69-C4B1ABA433B2}"/>
          </ac:spMkLst>
        </pc:spChg>
      </pc:sldChg>
      <pc:sldChg chg="addSp delSp modSp">
        <pc:chgData name="Damir Dobric" userId="1ab3a3c3-cc56-483f-a812-2bce20aa91a1" providerId="ADAL" clId="{2340359C-2588-4F83-8AA4-E3630962588F}" dt="2019-05-22T08:05:15.332" v="299" actId="20577"/>
        <pc:sldMkLst>
          <pc:docMk/>
          <pc:sldMk cId="1920549859" sldId="1592"/>
        </pc:sldMkLst>
        <pc:spChg chg="add mod">
          <ac:chgData name="Damir Dobric" userId="1ab3a3c3-cc56-483f-a812-2bce20aa91a1" providerId="ADAL" clId="{2340359C-2588-4F83-8AA4-E3630962588F}" dt="2019-05-18T16:50:48.587" v="165" actId="1076"/>
          <ac:spMkLst>
            <pc:docMk/>
            <pc:sldMk cId="1920549859" sldId="1592"/>
            <ac:spMk id="2" creationId="{5F419ACE-AF8B-4545-9784-7B7B40EC6B90}"/>
          </ac:spMkLst>
        </pc:spChg>
        <pc:spChg chg="mod">
          <ac:chgData name="Damir Dobric" userId="1ab3a3c3-cc56-483f-a812-2bce20aa91a1" providerId="ADAL" clId="{2340359C-2588-4F83-8AA4-E3630962588F}" dt="2019-05-22T08:05:15.332" v="299" actId="20577"/>
          <ac:spMkLst>
            <pc:docMk/>
            <pc:sldMk cId="1920549859" sldId="1592"/>
            <ac:spMk id="3" creationId="{340C053C-7467-4D22-9163-DD8EEC8A8CBC}"/>
          </ac:spMkLst>
        </pc:spChg>
        <pc:spChg chg="del mod">
          <ac:chgData name="Damir Dobric" userId="1ab3a3c3-cc56-483f-a812-2bce20aa91a1" providerId="ADAL" clId="{2340359C-2588-4F83-8AA4-E3630962588F}" dt="2019-05-18T16:27:07.162" v="89" actId="478"/>
          <ac:spMkLst>
            <pc:docMk/>
            <pc:sldMk cId="1920549859" sldId="1592"/>
            <ac:spMk id="7" creationId="{38E88DF5-DF51-4DFB-B663-60DC9F8CDABA}"/>
          </ac:spMkLst>
        </pc:spChg>
      </pc:sldChg>
      <pc:sldChg chg="modSp">
        <pc:chgData name="Damir Dobric" userId="1ab3a3c3-cc56-483f-a812-2bce20aa91a1" providerId="ADAL" clId="{2340359C-2588-4F83-8AA4-E3630962588F}" dt="2019-05-18T16:56:32.302" v="215" actId="20577"/>
        <pc:sldMkLst>
          <pc:docMk/>
          <pc:sldMk cId="2699682056" sldId="1616"/>
        </pc:sldMkLst>
        <pc:spChg chg="mod">
          <ac:chgData name="Damir Dobric" userId="1ab3a3c3-cc56-483f-a812-2bce20aa91a1" providerId="ADAL" clId="{2340359C-2588-4F83-8AA4-E3630962588F}" dt="2019-05-18T16:56:32.302" v="215" actId="20577"/>
          <ac:spMkLst>
            <pc:docMk/>
            <pc:sldMk cId="2699682056" sldId="1616"/>
            <ac:spMk id="2" creationId="{1F0DFA5D-0692-4CF2-B205-6083C47E6044}"/>
          </ac:spMkLst>
        </pc:spChg>
      </pc:sldChg>
      <pc:sldChg chg="addSp delSp modSp add modTransition">
        <pc:chgData name="Damir Dobric" userId="1ab3a3c3-cc56-483f-a812-2bce20aa91a1" providerId="ADAL" clId="{2340359C-2588-4F83-8AA4-E3630962588F}" dt="2019-05-18T16:24:28.523" v="84" actId="166"/>
        <pc:sldMkLst>
          <pc:docMk/>
          <pc:sldMk cId="3494544151" sldId="1622"/>
        </pc:sldMkLst>
        <pc:spChg chg="del">
          <ac:chgData name="Damir Dobric" userId="1ab3a3c3-cc56-483f-a812-2bce20aa91a1" providerId="ADAL" clId="{2340359C-2588-4F83-8AA4-E3630962588F}" dt="2019-05-18T16:21:01.169" v="1"/>
          <ac:spMkLst>
            <pc:docMk/>
            <pc:sldMk cId="3494544151" sldId="1622"/>
            <ac:spMk id="2" creationId="{AF741A6D-4E14-444B-93AE-06A09809D512}"/>
          </ac:spMkLst>
        </pc:spChg>
        <pc:spChg chg="add mod ord">
          <ac:chgData name="Damir Dobric" userId="1ab3a3c3-cc56-483f-a812-2bce20aa91a1" providerId="ADAL" clId="{2340359C-2588-4F83-8AA4-E3630962588F}" dt="2019-05-18T16:24:28.523" v="84" actId="166"/>
          <ac:spMkLst>
            <pc:docMk/>
            <pc:sldMk cId="3494544151" sldId="1622"/>
            <ac:spMk id="3" creationId="{EF115851-9F7C-4C73-A020-5425C4F12104}"/>
          </ac:spMkLst>
        </pc:spChg>
        <pc:spChg chg="add del mod">
          <ac:chgData name="Damir Dobric" userId="1ab3a3c3-cc56-483f-a812-2bce20aa91a1" providerId="ADAL" clId="{2340359C-2588-4F83-8AA4-E3630962588F}" dt="2019-05-18T16:21:23.696" v="53" actId="478"/>
          <ac:spMkLst>
            <pc:docMk/>
            <pc:sldMk cId="3494544151" sldId="1622"/>
            <ac:spMk id="4" creationId="{5E2A3F19-9C9F-4EA7-8785-F71B40EC4E7F}"/>
          </ac:spMkLst>
        </pc:spChg>
        <pc:spChg chg="add del">
          <ac:chgData name="Damir Dobric" userId="1ab3a3c3-cc56-483f-a812-2bce20aa91a1" providerId="ADAL" clId="{2340359C-2588-4F83-8AA4-E3630962588F}" dt="2019-05-18T16:21:31.189" v="55" actId="478"/>
          <ac:spMkLst>
            <pc:docMk/>
            <pc:sldMk cId="3494544151" sldId="1622"/>
            <ac:spMk id="5" creationId="{8E2F0139-6871-43FD-8008-0C432547784D}"/>
          </ac:spMkLst>
        </pc:spChg>
        <pc:spChg chg="add mod">
          <ac:chgData name="Damir Dobric" userId="1ab3a3c3-cc56-483f-a812-2bce20aa91a1" providerId="ADAL" clId="{2340359C-2588-4F83-8AA4-E3630962588F}" dt="2019-05-18T16:22:04.304" v="73" actId="1076"/>
          <ac:spMkLst>
            <pc:docMk/>
            <pc:sldMk cId="3494544151" sldId="1622"/>
            <ac:spMk id="6" creationId="{6A403A1A-EEA2-444A-88C0-31F8E60D7B93}"/>
          </ac:spMkLst>
        </pc:spChg>
        <pc:picChg chg="add mod">
          <ac:chgData name="Damir Dobric" userId="1ab3a3c3-cc56-483f-a812-2bce20aa91a1" providerId="ADAL" clId="{2340359C-2588-4F83-8AA4-E3630962588F}" dt="2019-05-18T16:24:16.038" v="83" actId="1076"/>
          <ac:picMkLst>
            <pc:docMk/>
            <pc:sldMk cId="3494544151" sldId="1622"/>
            <ac:picMk id="7" creationId="{F770EA1E-F8C1-42EB-B464-7BAAB6D21B4E}"/>
          </ac:picMkLst>
        </pc:picChg>
        <pc:picChg chg="add mod">
          <ac:chgData name="Damir Dobric" userId="1ab3a3c3-cc56-483f-a812-2bce20aa91a1" providerId="ADAL" clId="{2340359C-2588-4F83-8AA4-E3630962588F}" dt="2019-05-18T16:23:58.554" v="79" actId="1076"/>
          <ac:picMkLst>
            <pc:docMk/>
            <pc:sldMk cId="3494544151" sldId="1622"/>
            <ac:picMk id="8" creationId="{A6D62C6A-DBA9-44DA-A2C9-0C77C7A80EC0}"/>
          </ac:picMkLst>
        </pc:picChg>
        <pc:cxnChg chg="add mod">
          <ac:chgData name="Damir Dobric" userId="1ab3a3c3-cc56-483f-a812-2bce20aa91a1" providerId="ADAL" clId="{2340359C-2588-4F83-8AA4-E3630962588F}" dt="2019-05-18T16:24:07.664" v="81" actId="11529"/>
          <ac:cxnSpMkLst>
            <pc:docMk/>
            <pc:sldMk cId="3494544151" sldId="1622"/>
            <ac:cxnSpMk id="10" creationId="{D124BE5C-9A5C-4179-889B-886E6B5D8BF7}"/>
          </ac:cxnSpMkLst>
        </pc:cxnChg>
        <pc:cxnChg chg="add mod">
          <ac:chgData name="Damir Dobric" userId="1ab3a3c3-cc56-483f-a812-2bce20aa91a1" providerId="ADAL" clId="{2340359C-2588-4F83-8AA4-E3630962588F}" dt="2019-05-18T16:24:16.038" v="83" actId="1076"/>
          <ac:cxnSpMkLst>
            <pc:docMk/>
            <pc:sldMk cId="3494544151" sldId="1622"/>
            <ac:cxnSpMk id="12" creationId="{3136A516-DE34-4FDD-9F92-56F762E5DAC4}"/>
          </ac:cxnSpMkLst>
        </pc:cxnChg>
      </pc:sldChg>
      <pc:sldChg chg="addSp delSp modSp add">
        <pc:chgData name="Damir Dobric" userId="1ab3a3c3-cc56-483f-a812-2bce20aa91a1" providerId="ADAL" clId="{2340359C-2588-4F83-8AA4-E3630962588F}" dt="2019-05-18T16:56:03.453" v="211" actId="1076"/>
        <pc:sldMkLst>
          <pc:docMk/>
          <pc:sldMk cId="1136209957" sldId="1623"/>
        </pc:sldMkLst>
        <pc:spChg chg="mod">
          <ac:chgData name="Damir Dobric" userId="1ab3a3c3-cc56-483f-a812-2bce20aa91a1" providerId="ADAL" clId="{2340359C-2588-4F83-8AA4-E3630962588F}" dt="2019-05-18T16:51:16.464" v="181" actId="20577"/>
          <ac:spMkLst>
            <pc:docMk/>
            <pc:sldMk cId="1136209957" sldId="1623"/>
            <ac:spMk id="2" creationId="{DEB62BCF-2157-4262-9021-AF95353DA9E1}"/>
          </ac:spMkLst>
        </pc:spChg>
        <pc:spChg chg="del">
          <ac:chgData name="Damir Dobric" userId="1ab3a3c3-cc56-483f-a812-2bce20aa91a1" providerId="ADAL" clId="{2340359C-2588-4F83-8AA4-E3630962588F}" dt="2019-05-18T16:53:43.216" v="182" actId="478"/>
          <ac:spMkLst>
            <pc:docMk/>
            <pc:sldMk cId="1136209957" sldId="1623"/>
            <ac:spMk id="3" creationId="{DF6220E4-5737-4C59-8243-9EF7782F5452}"/>
          </ac:spMkLst>
        </pc:spChg>
        <pc:spChg chg="add mod">
          <ac:chgData name="Damir Dobric" userId="1ab3a3c3-cc56-483f-a812-2bce20aa91a1" providerId="ADAL" clId="{2340359C-2588-4F83-8AA4-E3630962588F}" dt="2019-05-18T16:54:29.252" v="209" actId="1076"/>
          <ac:spMkLst>
            <pc:docMk/>
            <pc:sldMk cId="1136209957" sldId="1623"/>
            <ac:spMk id="4" creationId="{B49DC607-EE18-4C70-B6F6-C73449C1F2FF}"/>
          </ac:spMkLst>
        </pc:spChg>
        <pc:picChg chg="add mod">
          <ac:chgData name="Damir Dobric" userId="1ab3a3c3-cc56-483f-a812-2bce20aa91a1" providerId="ADAL" clId="{2340359C-2588-4F83-8AA4-E3630962588F}" dt="2019-05-18T16:56:03.453" v="211" actId="1076"/>
          <ac:picMkLst>
            <pc:docMk/>
            <pc:sldMk cId="1136209957" sldId="1623"/>
            <ac:picMk id="5" creationId="{B1AD081F-148A-45DD-A208-15FB447B903F}"/>
          </ac:picMkLst>
        </pc:picChg>
      </pc:sldChg>
      <pc:sldChg chg="addSp delSp modSp add">
        <pc:chgData name="Damir Dobric" userId="1ab3a3c3-cc56-483f-a812-2bce20aa91a1" providerId="ADAL" clId="{2340359C-2588-4F83-8AA4-E3630962588F}" dt="2019-05-18T17:02:35.813" v="296" actId="20577"/>
        <pc:sldMkLst>
          <pc:docMk/>
          <pc:sldMk cId="1608422409" sldId="1624"/>
        </pc:sldMkLst>
        <pc:spChg chg="mod">
          <ac:chgData name="Damir Dobric" userId="1ab3a3c3-cc56-483f-a812-2bce20aa91a1" providerId="ADAL" clId="{2340359C-2588-4F83-8AA4-E3630962588F}" dt="2019-05-18T17:02:35.813" v="296" actId="20577"/>
          <ac:spMkLst>
            <pc:docMk/>
            <pc:sldMk cId="1608422409" sldId="1624"/>
            <ac:spMk id="2" creationId="{2B0CF3C3-5067-4042-A7AE-8C8508ECF56E}"/>
          </ac:spMkLst>
        </pc:spChg>
        <pc:spChg chg="del">
          <ac:chgData name="Damir Dobric" userId="1ab3a3c3-cc56-483f-a812-2bce20aa91a1" providerId="ADAL" clId="{2340359C-2588-4F83-8AA4-E3630962588F}" dt="2019-05-18T16:56:57.116" v="228" actId="478"/>
          <ac:spMkLst>
            <pc:docMk/>
            <pc:sldMk cId="1608422409" sldId="1624"/>
            <ac:spMk id="3" creationId="{B1F0CE7E-B5DD-4DEB-9705-A6A3C9725B22}"/>
          </ac:spMkLst>
        </pc:spChg>
        <pc:spChg chg="add mod">
          <ac:chgData name="Damir Dobric" userId="1ab3a3c3-cc56-483f-a812-2bce20aa91a1" providerId="ADAL" clId="{2340359C-2588-4F83-8AA4-E3630962588F}" dt="2019-05-18T16:57:30.867" v="248" actId="1076"/>
          <ac:spMkLst>
            <pc:docMk/>
            <pc:sldMk cId="1608422409" sldId="1624"/>
            <ac:spMk id="4" creationId="{2C298466-7BCC-4639-87B6-8C50C2C5906B}"/>
          </ac:spMkLst>
        </pc:spChg>
        <pc:spChg chg="add del mod">
          <ac:chgData name="Damir Dobric" userId="1ab3a3c3-cc56-483f-a812-2bce20aa91a1" providerId="ADAL" clId="{2340359C-2588-4F83-8AA4-E3630962588F}" dt="2019-05-18T16:59:15.615" v="253" actId="11529"/>
          <ac:spMkLst>
            <pc:docMk/>
            <pc:sldMk cId="1608422409" sldId="1624"/>
            <ac:spMk id="6" creationId="{F7B71712-5A9D-48F5-9392-14C2E37A57BF}"/>
          </ac:spMkLst>
        </pc:spChg>
        <pc:spChg chg="add mod">
          <ac:chgData name="Damir Dobric" userId="1ab3a3c3-cc56-483f-a812-2bce20aa91a1" providerId="ADAL" clId="{2340359C-2588-4F83-8AA4-E3630962588F}" dt="2019-05-18T17:01:52.223" v="283" actId="1076"/>
          <ac:spMkLst>
            <pc:docMk/>
            <pc:sldMk cId="1608422409" sldId="1624"/>
            <ac:spMk id="7" creationId="{557936DE-D194-48CC-88A3-247EA2D13CCE}"/>
          </ac:spMkLst>
        </pc:spChg>
        <pc:picChg chg="add mod">
          <ac:chgData name="Damir Dobric" userId="1ab3a3c3-cc56-483f-a812-2bce20aa91a1" providerId="ADAL" clId="{2340359C-2588-4F83-8AA4-E3630962588F}" dt="2019-05-18T16:58:57.950" v="251" actId="14100"/>
          <ac:picMkLst>
            <pc:docMk/>
            <pc:sldMk cId="1608422409" sldId="1624"/>
            <ac:picMk id="5" creationId="{1FE77EB7-F408-416B-89C7-B6A557E88513}"/>
          </ac:picMkLst>
        </pc:picChg>
        <pc:picChg chg="add mod">
          <ac:chgData name="Damir Dobric" userId="1ab3a3c3-cc56-483f-a812-2bce20aa91a1" providerId="ADAL" clId="{2340359C-2588-4F83-8AA4-E3630962588F}" dt="2019-05-18T17:02:27.340" v="287" actId="1076"/>
          <ac:picMkLst>
            <pc:docMk/>
            <pc:sldMk cId="1608422409" sldId="1624"/>
            <ac:picMk id="8" creationId="{49BCB85B-F802-4E56-9A92-E93E8ABDF788}"/>
          </ac:picMkLst>
        </pc:picChg>
      </pc:sldChg>
      <pc:sldChg chg="addSp delSp modSp add">
        <pc:chgData name="Damir Dobric" userId="1ab3a3c3-cc56-483f-a812-2bce20aa91a1" providerId="ADAL" clId="{2340359C-2588-4F83-8AA4-E3630962588F}" dt="2019-05-22T08:27:32.228" v="356" actId="14100"/>
        <pc:sldMkLst>
          <pc:docMk/>
          <pc:sldMk cId="1585989920" sldId="1625"/>
        </pc:sldMkLst>
        <pc:spChg chg="mod">
          <ac:chgData name="Damir Dobric" userId="1ab3a3c3-cc56-483f-a812-2bce20aa91a1" providerId="ADAL" clId="{2340359C-2588-4F83-8AA4-E3630962588F}" dt="2019-05-22T08:27:18.325" v="354" actId="20577"/>
          <ac:spMkLst>
            <pc:docMk/>
            <pc:sldMk cId="1585989920" sldId="1625"/>
            <ac:spMk id="2" creationId="{FB1EF66E-56B6-44DE-B37D-CF695F29ED25}"/>
          </ac:spMkLst>
        </pc:spChg>
        <pc:spChg chg="del">
          <ac:chgData name="Damir Dobric" userId="1ab3a3c3-cc56-483f-a812-2bce20aa91a1" providerId="ADAL" clId="{2340359C-2588-4F83-8AA4-E3630962588F}" dt="2019-05-22T08:26:51.426" v="301" actId="478"/>
          <ac:spMkLst>
            <pc:docMk/>
            <pc:sldMk cId="1585989920" sldId="1625"/>
            <ac:spMk id="3" creationId="{875277DE-45FC-4279-B888-7CC99ECD29AC}"/>
          </ac:spMkLst>
        </pc:spChg>
        <pc:spChg chg="add mod">
          <ac:chgData name="Damir Dobric" userId="1ab3a3c3-cc56-483f-a812-2bce20aa91a1" providerId="ADAL" clId="{2340359C-2588-4F83-8AA4-E3630962588F}" dt="2019-05-22T08:27:32.228" v="356" actId="14100"/>
          <ac:spMkLst>
            <pc:docMk/>
            <pc:sldMk cId="1585989920" sldId="1625"/>
            <ac:spMk id="4" creationId="{DEA9F3F8-493A-49F8-AB23-64B6CF81FBB9}"/>
          </ac:spMkLst>
        </pc:spChg>
      </pc:sldChg>
      <pc:sldChg chg="addSp delSp modSp add">
        <pc:chgData name="Damir Dobric" userId="1ab3a3c3-cc56-483f-a812-2bce20aa91a1" providerId="ADAL" clId="{2340359C-2588-4F83-8AA4-E3630962588F}" dt="2019-05-23T06:57:34.565" v="387" actId="1076"/>
        <pc:sldMkLst>
          <pc:docMk/>
          <pc:sldMk cId="780568234" sldId="1626"/>
        </pc:sldMkLst>
        <pc:spChg chg="mod">
          <ac:chgData name="Damir Dobric" userId="1ab3a3c3-cc56-483f-a812-2bce20aa91a1" providerId="ADAL" clId="{2340359C-2588-4F83-8AA4-E3630962588F}" dt="2019-05-23T06:55:15.714" v="368" actId="20577"/>
          <ac:spMkLst>
            <pc:docMk/>
            <pc:sldMk cId="780568234" sldId="1626"/>
            <ac:spMk id="2" creationId="{AA2798FA-57FB-4AB8-B13A-1F66124C416F}"/>
          </ac:spMkLst>
        </pc:spChg>
        <pc:spChg chg="del">
          <ac:chgData name="Damir Dobric" userId="1ab3a3c3-cc56-483f-a812-2bce20aa91a1" providerId="ADAL" clId="{2340359C-2588-4F83-8AA4-E3630962588F}" dt="2019-05-23T06:55:18.177" v="369" actId="478"/>
          <ac:spMkLst>
            <pc:docMk/>
            <pc:sldMk cId="780568234" sldId="1626"/>
            <ac:spMk id="3" creationId="{839CE44F-5329-4502-96B8-2A02D5DDB084}"/>
          </ac:spMkLst>
        </pc:spChg>
        <pc:spChg chg="add mod">
          <ac:chgData name="Damir Dobric" userId="1ab3a3c3-cc56-483f-a812-2bce20aa91a1" providerId="ADAL" clId="{2340359C-2588-4F83-8AA4-E3630962588F}" dt="2019-05-23T06:56:56.653" v="381" actId="1076"/>
          <ac:spMkLst>
            <pc:docMk/>
            <pc:sldMk cId="780568234" sldId="1626"/>
            <ac:spMk id="4" creationId="{E196BF63-DBA9-44D3-A042-7084EE6AFB4B}"/>
          </ac:spMkLst>
        </pc:spChg>
        <pc:picChg chg="add del mod">
          <ac:chgData name="Damir Dobric" userId="1ab3a3c3-cc56-483f-a812-2bce20aa91a1" providerId="ADAL" clId="{2340359C-2588-4F83-8AA4-E3630962588F}" dt="2019-05-23T06:57:08.690" v="383" actId="478"/>
          <ac:picMkLst>
            <pc:docMk/>
            <pc:sldMk cId="780568234" sldId="1626"/>
            <ac:picMk id="5" creationId="{777D42BA-C9F1-4AFC-AF92-026C97A4986A}"/>
          </ac:picMkLst>
        </pc:picChg>
        <pc:picChg chg="add mod">
          <ac:chgData name="Damir Dobric" userId="1ab3a3c3-cc56-483f-a812-2bce20aa91a1" providerId="ADAL" clId="{2340359C-2588-4F83-8AA4-E3630962588F}" dt="2019-05-23T06:57:34.565" v="387" actId="1076"/>
          <ac:picMkLst>
            <pc:docMk/>
            <pc:sldMk cId="780568234" sldId="1626"/>
            <ac:picMk id="6" creationId="{8915CA72-2F32-4BDE-8FA1-3980FE4BBAA8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17001CF-13CD-4126-8A1C-AC55A216DB1A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</dgm:pt>
    <dgm:pt modelId="{FB4DA27C-B301-4DBF-8D98-449561B87085}">
      <dgm:prSet phldrT="[Text]" custT="1"/>
      <dgm:spPr/>
      <dgm:t>
        <a:bodyPr/>
        <a:lstStyle/>
        <a:p>
          <a:r>
            <a:rPr lang="en-US" sz="2400" dirty="0"/>
            <a:t>VMs</a:t>
          </a:r>
          <a:endParaRPr lang="de-DE" sz="2400" dirty="0"/>
        </a:p>
      </dgm:t>
    </dgm:pt>
    <dgm:pt modelId="{317785D6-2DEB-49FF-B3D7-305129AB0DF6}" type="parTrans" cxnId="{D57835E7-FB2A-42E5-A5E6-5F64378E13B7}">
      <dgm:prSet/>
      <dgm:spPr/>
      <dgm:t>
        <a:bodyPr/>
        <a:lstStyle/>
        <a:p>
          <a:endParaRPr lang="de-DE"/>
        </a:p>
      </dgm:t>
    </dgm:pt>
    <dgm:pt modelId="{2BAE587E-8501-4F53-B71A-9E0958882189}" type="sibTrans" cxnId="{D57835E7-FB2A-42E5-A5E6-5F64378E13B7}">
      <dgm:prSet/>
      <dgm:spPr/>
      <dgm:t>
        <a:bodyPr/>
        <a:lstStyle/>
        <a:p>
          <a:endParaRPr lang="de-DE"/>
        </a:p>
      </dgm:t>
    </dgm:pt>
    <dgm:pt modelId="{B31D3650-F4B5-4391-B42C-B7A0BF7EB0AA}">
      <dgm:prSet phldrT="[Text]" custT="1"/>
      <dgm:spPr/>
      <dgm:t>
        <a:bodyPr/>
        <a:lstStyle/>
        <a:p>
          <a:r>
            <a:rPr lang="en-US" sz="2400" kern="1200" dirty="0">
              <a:solidFill>
                <a:srgbClr val="353535">
                  <a:hueOff val="0"/>
                  <a:satOff val="0"/>
                  <a:lumOff val="0"/>
                  <a:alphaOff val="0"/>
                </a:srgbClr>
              </a:solidFill>
              <a:latin typeface="Segoe UI Semilight"/>
              <a:ea typeface="+mn-ea"/>
              <a:cs typeface="+mn-cs"/>
            </a:rPr>
            <a:t>Containers</a:t>
          </a:r>
          <a:endParaRPr lang="de-DE" sz="2400" kern="1200" dirty="0">
            <a:solidFill>
              <a:srgbClr val="353535">
                <a:hueOff val="0"/>
                <a:satOff val="0"/>
                <a:lumOff val="0"/>
                <a:alphaOff val="0"/>
              </a:srgbClr>
            </a:solidFill>
            <a:latin typeface="Segoe UI Semilight"/>
            <a:ea typeface="+mn-ea"/>
            <a:cs typeface="+mn-cs"/>
          </a:endParaRPr>
        </a:p>
      </dgm:t>
    </dgm:pt>
    <dgm:pt modelId="{959FA35E-57D0-4522-86E6-CECD33705E55}" type="parTrans" cxnId="{08A40061-7C1F-4E9D-8C9D-148302946EEB}">
      <dgm:prSet/>
      <dgm:spPr/>
      <dgm:t>
        <a:bodyPr/>
        <a:lstStyle/>
        <a:p>
          <a:endParaRPr lang="de-DE"/>
        </a:p>
      </dgm:t>
    </dgm:pt>
    <dgm:pt modelId="{88BE8884-A86A-45B9-84E3-C8615A2FBD08}" type="sibTrans" cxnId="{08A40061-7C1F-4E9D-8C9D-148302946EEB}">
      <dgm:prSet/>
      <dgm:spPr/>
      <dgm:t>
        <a:bodyPr/>
        <a:lstStyle/>
        <a:p>
          <a:endParaRPr lang="de-DE"/>
        </a:p>
      </dgm:t>
    </dgm:pt>
    <dgm:pt modelId="{2DB178E7-16F6-49E9-ACB3-C6E4C59C8541}">
      <dgm:prSet phldrT="[Text]" custT="1"/>
      <dgm:spPr/>
      <dgm:t>
        <a:bodyPr/>
        <a:lstStyle/>
        <a:p>
          <a:r>
            <a:rPr lang="en-US" sz="2400" kern="1200" dirty="0">
              <a:solidFill>
                <a:srgbClr val="353535">
                  <a:hueOff val="0"/>
                  <a:satOff val="0"/>
                  <a:lumOff val="0"/>
                  <a:alphaOff val="0"/>
                </a:srgbClr>
              </a:solidFill>
              <a:latin typeface="Segoe UI Semilight"/>
              <a:ea typeface="+mn-ea"/>
              <a:cs typeface="+mn-cs"/>
            </a:rPr>
            <a:t>Orchestrators</a:t>
          </a:r>
          <a:endParaRPr lang="de-DE" sz="2400" kern="1200" dirty="0">
            <a:solidFill>
              <a:srgbClr val="353535">
                <a:hueOff val="0"/>
                <a:satOff val="0"/>
                <a:lumOff val="0"/>
                <a:alphaOff val="0"/>
              </a:srgbClr>
            </a:solidFill>
            <a:latin typeface="Segoe UI Semilight"/>
            <a:ea typeface="+mn-ea"/>
            <a:cs typeface="+mn-cs"/>
          </a:endParaRPr>
        </a:p>
      </dgm:t>
    </dgm:pt>
    <dgm:pt modelId="{C2E9229F-EA28-43F6-A1E8-C88B4CA80708}" type="parTrans" cxnId="{1DA4FAAB-E721-4D41-8D0D-35BBD5CFD329}">
      <dgm:prSet/>
      <dgm:spPr/>
      <dgm:t>
        <a:bodyPr/>
        <a:lstStyle/>
        <a:p>
          <a:endParaRPr lang="de-DE"/>
        </a:p>
      </dgm:t>
    </dgm:pt>
    <dgm:pt modelId="{D5D2D694-18DD-4242-A8FC-7715EC971F29}" type="sibTrans" cxnId="{1DA4FAAB-E721-4D41-8D0D-35BBD5CFD329}">
      <dgm:prSet/>
      <dgm:spPr/>
      <dgm:t>
        <a:bodyPr/>
        <a:lstStyle/>
        <a:p>
          <a:endParaRPr lang="de-DE"/>
        </a:p>
      </dgm:t>
    </dgm:pt>
    <dgm:pt modelId="{BBB25638-3E57-432A-B5BC-410E8E68FEAF}">
      <dgm:prSet phldrT="[Text]" custT="1"/>
      <dgm:spPr/>
      <dgm:t>
        <a:bodyPr/>
        <a:lstStyle/>
        <a:p>
          <a:r>
            <a:rPr lang="en-US" sz="2400" kern="1200" dirty="0">
              <a:solidFill>
                <a:srgbClr val="353535">
                  <a:hueOff val="0"/>
                  <a:satOff val="0"/>
                  <a:lumOff val="0"/>
                  <a:alphaOff val="0"/>
                </a:srgbClr>
              </a:solidFill>
              <a:latin typeface="Segoe UI Semilight"/>
              <a:ea typeface="+mn-ea"/>
              <a:cs typeface="+mn-cs"/>
            </a:rPr>
            <a:t>PaaS</a:t>
          </a:r>
          <a:endParaRPr lang="de-DE" sz="2400" kern="1200" dirty="0">
            <a:solidFill>
              <a:srgbClr val="353535">
                <a:hueOff val="0"/>
                <a:satOff val="0"/>
                <a:lumOff val="0"/>
                <a:alphaOff val="0"/>
              </a:srgbClr>
            </a:solidFill>
            <a:latin typeface="Segoe UI Semilight"/>
            <a:ea typeface="+mn-ea"/>
            <a:cs typeface="+mn-cs"/>
          </a:endParaRPr>
        </a:p>
      </dgm:t>
    </dgm:pt>
    <dgm:pt modelId="{D1D69EFC-9737-4A53-BDD6-513FC4CD2576}" type="parTrans" cxnId="{7A3AABD5-A371-4892-B81B-EDF9C6D9960E}">
      <dgm:prSet/>
      <dgm:spPr/>
      <dgm:t>
        <a:bodyPr/>
        <a:lstStyle/>
        <a:p>
          <a:endParaRPr lang="de-DE"/>
        </a:p>
      </dgm:t>
    </dgm:pt>
    <dgm:pt modelId="{9B584619-65CE-458A-8AEC-1A06B61B006C}" type="sibTrans" cxnId="{7A3AABD5-A371-4892-B81B-EDF9C6D9960E}">
      <dgm:prSet/>
      <dgm:spPr/>
      <dgm:t>
        <a:bodyPr/>
        <a:lstStyle/>
        <a:p>
          <a:endParaRPr lang="de-DE"/>
        </a:p>
      </dgm:t>
    </dgm:pt>
    <dgm:pt modelId="{D345A104-B3E7-4EFA-8C8A-0D5DAED40EAA}">
      <dgm:prSet phldrT="[Text]" custT="1"/>
      <dgm:spPr/>
      <dgm:t>
        <a:bodyPr/>
        <a:lstStyle/>
        <a:p>
          <a:r>
            <a:rPr lang="en-US" sz="2400" kern="1200">
              <a:solidFill>
                <a:srgbClr val="353535">
                  <a:hueOff val="0"/>
                  <a:satOff val="0"/>
                  <a:lumOff val="0"/>
                  <a:alphaOff val="0"/>
                </a:srgbClr>
              </a:solidFill>
              <a:latin typeface="Segoe UI Semilight"/>
              <a:ea typeface="+mn-ea"/>
              <a:cs typeface="+mn-cs"/>
            </a:rPr>
            <a:t>Serverless</a:t>
          </a:r>
          <a:endParaRPr lang="de-DE" sz="2400" kern="1200" dirty="0">
            <a:solidFill>
              <a:srgbClr val="353535">
                <a:hueOff val="0"/>
                <a:satOff val="0"/>
                <a:lumOff val="0"/>
                <a:alphaOff val="0"/>
              </a:srgbClr>
            </a:solidFill>
            <a:latin typeface="Segoe UI Semilight"/>
            <a:ea typeface="+mn-ea"/>
            <a:cs typeface="+mn-cs"/>
          </a:endParaRPr>
        </a:p>
      </dgm:t>
    </dgm:pt>
    <dgm:pt modelId="{B4B94B79-0F42-4A33-9687-6A4662064F64}" type="parTrans" cxnId="{2AA04E22-74BD-49DC-AFAD-1ECA3D098DBE}">
      <dgm:prSet/>
      <dgm:spPr/>
      <dgm:t>
        <a:bodyPr/>
        <a:lstStyle/>
        <a:p>
          <a:endParaRPr lang="de-DE"/>
        </a:p>
      </dgm:t>
    </dgm:pt>
    <dgm:pt modelId="{5EE09B6C-DA36-4383-90B3-776B5BFC8931}" type="sibTrans" cxnId="{2AA04E22-74BD-49DC-AFAD-1ECA3D098DBE}">
      <dgm:prSet/>
      <dgm:spPr/>
      <dgm:t>
        <a:bodyPr/>
        <a:lstStyle/>
        <a:p>
          <a:endParaRPr lang="de-DE"/>
        </a:p>
      </dgm:t>
    </dgm:pt>
    <dgm:pt modelId="{EE28A8B5-28F4-460E-8361-8AFDDFAC8322}" type="pres">
      <dgm:prSet presAssocID="{917001CF-13CD-4126-8A1C-AC55A216DB1A}" presName="Name0" presStyleCnt="0">
        <dgm:presLayoutVars>
          <dgm:dir/>
          <dgm:resizeHandles val="exact"/>
        </dgm:presLayoutVars>
      </dgm:prSet>
      <dgm:spPr/>
    </dgm:pt>
    <dgm:pt modelId="{889C228C-4E19-40A1-BAE1-124D0AC5D4A9}" type="pres">
      <dgm:prSet presAssocID="{917001CF-13CD-4126-8A1C-AC55A216DB1A}" presName="arrow" presStyleLbl="bgShp" presStyleIdx="0" presStyleCnt="1" custLinFactNeighborX="0" custLinFactNeighborY="0"/>
      <dgm:spPr>
        <a:noFill/>
        <a:ln>
          <a:solidFill>
            <a:schemeClr val="accent1"/>
          </a:solidFill>
        </a:ln>
      </dgm:spPr>
    </dgm:pt>
    <dgm:pt modelId="{E3DB565C-EFA9-4AFD-9C0A-98164833CE40}" type="pres">
      <dgm:prSet presAssocID="{917001CF-13CD-4126-8A1C-AC55A216DB1A}" presName="points" presStyleCnt="0"/>
      <dgm:spPr/>
    </dgm:pt>
    <dgm:pt modelId="{B17C011A-3FE4-4DE4-B6CF-F28DF549212A}" type="pres">
      <dgm:prSet presAssocID="{FB4DA27C-B301-4DBF-8D98-449561B87085}" presName="compositeA" presStyleCnt="0"/>
      <dgm:spPr/>
    </dgm:pt>
    <dgm:pt modelId="{7958B0F0-5E09-4561-B169-D04B6252A035}" type="pres">
      <dgm:prSet presAssocID="{FB4DA27C-B301-4DBF-8D98-449561B87085}" presName="textA" presStyleLbl="revTx" presStyleIdx="0" presStyleCnt="5">
        <dgm:presLayoutVars>
          <dgm:bulletEnabled val="1"/>
        </dgm:presLayoutVars>
      </dgm:prSet>
      <dgm:spPr/>
    </dgm:pt>
    <dgm:pt modelId="{00BB798E-83C5-4DAA-8B88-5ADE60BFEA5C}" type="pres">
      <dgm:prSet presAssocID="{FB4DA27C-B301-4DBF-8D98-449561B87085}" presName="circleA" presStyleLbl="node1" presStyleIdx="0" presStyleCnt="5"/>
      <dgm:spPr>
        <a:solidFill>
          <a:srgbClr val="00BCF2"/>
        </a:solidFill>
      </dgm:spPr>
    </dgm:pt>
    <dgm:pt modelId="{033F28DE-0BF8-4939-BACD-CB9D7C2268B6}" type="pres">
      <dgm:prSet presAssocID="{FB4DA27C-B301-4DBF-8D98-449561B87085}" presName="spaceA" presStyleCnt="0"/>
      <dgm:spPr/>
    </dgm:pt>
    <dgm:pt modelId="{86E460AE-01C5-4199-ACA9-74BF237CD69B}" type="pres">
      <dgm:prSet presAssocID="{2BAE587E-8501-4F53-B71A-9E0958882189}" presName="space" presStyleCnt="0"/>
      <dgm:spPr/>
    </dgm:pt>
    <dgm:pt modelId="{96505286-E754-4720-92A3-0685DF192EF9}" type="pres">
      <dgm:prSet presAssocID="{B31D3650-F4B5-4391-B42C-B7A0BF7EB0AA}" presName="compositeB" presStyleCnt="0"/>
      <dgm:spPr/>
    </dgm:pt>
    <dgm:pt modelId="{F792EB03-6316-4092-8AF5-0144F3B944F5}" type="pres">
      <dgm:prSet presAssocID="{B31D3650-F4B5-4391-B42C-B7A0BF7EB0AA}" presName="textB" presStyleLbl="revTx" presStyleIdx="1" presStyleCnt="5" custScaleX="170392" custLinFactNeighborX="27684" custLinFactNeighborY="1647">
        <dgm:presLayoutVars>
          <dgm:bulletEnabled val="1"/>
        </dgm:presLayoutVars>
      </dgm:prSet>
      <dgm:spPr/>
    </dgm:pt>
    <dgm:pt modelId="{AE54075F-3094-4214-BEE8-993C6F5F741B}" type="pres">
      <dgm:prSet presAssocID="{B31D3650-F4B5-4391-B42C-B7A0BF7EB0AA}" presName="circleB" presStyleLbl="node1" presStyleIdx="1" presStyleCnt="5" custLinFactNeighborX="62677" custLinFactNeighborY="2538"/>
      <dgm:spPr>
        <a:solidFill>
          <a:srgbClr val="00BCF2"/>
        </a:solidFill>
      </dgm:spPr>
    </dgm:pt>
    <dgm:pt modelId="{3D75244E-993C-4C1A-8BCB-DBAC2120B4AE}" type="pres">
      <dgm:prSet presAssocID="{B31D3650-F4B5-4391-B42C-B7A0BF7EB0AA}" presName="spaceB" presStyleCnt="0"/>
      <dgm:spPr/>
    </dgm:pt>
    <dgm:pt modelId="{A024D357-9257-4D2B-B4F2-AD95A0FF7353}" type="pres">
      <dgm:prSet presAssocID="{88BE8884-A86A-45B9-84E3-C8615A2FBD08}" presName="space" presStyleCnt="0"/>
      <dgm:spPr/>
    </dgm:pt>
    <dgm:pt modelId="{F440E97D-A2DB-415D-9800-2345F7559BC8}" type="pres">
      <dgm:prSet presAssocID="{2DB178E7-16F6-49E9-ACB3-C6E4C59C8541}" presName="compositeA" presStyleCnt="0"/>
      <dgm:spPr/>
    </dgm:pt>
    <dgm:pt modelId="{8B7BB063-6CF8-4C64-A01C-FB3667E4E914}" type="pres">
      <dgm:prSet presAssocID="{2DB178E7-16F6-49E9-ACB3-C6E4C59C8541}" presName="textA" presStyleLbl="revTx" presStyleIdx="2" presStyleCnt="5" custScaleX="223795">
        <dgm:presLayoutVars>
          <dgm:bulletEnabled val="1"/>
        </dgm:presLayoutVars>
      </dgm:prSet>
      <dgm:spPr/>
    </dgm:pt>
    <dgm:pt modelId="{DB28333C-8211-4862-A17B-E1090D6C9ED9}" type="pres">
      <dgm:prSet presAssocID="{2DB178E7-16F6-49E9-ACB3-C6E4C59C8541}" presName="circleA" presStyleLbl="node1" presStyleIdx="2" presStyleCnt="5" custLinFactNeighborX="-4982" custLinFactNeighborY="4940"/>
      <dgm:spPr>
        <a:solidFill>
          <a:srgbClr val="00BCF2"/>
        </a:solidFill>
      </dgm:spPr>
    </dgm:pt>
    <dgm:pt modelId="{A0F5EF3B-1F69-42A9-B2B5-CCDC7978EDCB}" type="pres">
      <dgm:prSet presAssocID="{2DB178E7-16F6-49E9-ACB3-C6E4C59C8541}" presName="spaceA" presStyleCnt="0"/>
      <dgm:spPr/>
    </dgm:pt>
    <dgm:pt modelId="{88543DED-FFB2-4B99-9D0E-F7B4BA40E13C}" type="pres">
      <dgm:prSet presAssocID="{D5D2D694-18DD-4242-A8FC-7715EC971F29}" presName="space" presStyleCnt="0"/>
      <dgm:spPr/>
    </dgm:pt>
    <dgm:pt modelId="{534DD723-60FC-415A-91B5-A73FD7ACB3D1}" type="pres">
      <dgm:prSet presAssocID="{BBB25638-3E57-432A-B5BC-410E8E68FEAF}" presName="compositeB" presStyleCnt="0"/>
      <dgm:spPr/>
    </dgm:pt>
    <dgm:pt modelId="{8DC1287D-06B0-41BB-9FD5-8CA0A12E1961}" type="pres">
      <dgm:prSet presAssocID="{BBB25638-3E57-432A-B5BC-410E8E68FEAF}" presName="textB" presStyleLbl="revTx" presStyleIdx="3" presStyleCnt="5" custLinFactNeighborX="-15484" custLinFactNeighborY="-1800">
        <dgm:presLayoutVars>
          <dgm:bulletEnabled val="1"/>
        </dgm:presLayoutVars>
      </dgm:prSet>
      <dgm:spPr/>
    </dgm:pt>
    <dgm:pt modelId="{8786CC86-D714-402F-9E3A-1603555606C1}" type="pres">
      <dgm:prSet presAssocID="{BBB25638-3E57-432A-B5BC-410E8E68FEAF}" presName="circleB" presStyleLbl="node1" presStyleIdx="3" presStyleCnt="5" custLinFactNeighborX="-37390" custLinFactNeighborY="4940"/>
      <dgm:spPr>
        <a:solidFill>
          <a:srgbClr val="00BCF2"/>
        </a:solidFill>
      </dgm:spPr>
    </dgm:pt>
    <dgm:pt modelId="{7EC583F3-3579-4761-9975-14B289A92C25}" type="pres">
      <dgm:prSet presAssocID="{BBB25638-3E57-432A-B5BC-410E8E68FEAF}" presName="spaceB" presStyleCnt="0"/>
      <dgm:spPr/>
    </dgm:pt>
    <dgm:pt modelId="{159274D6-1051-4146-8228-4AEC214F40B6}" type="pres">
      <dgm:prSet presAssocID="{9B584619-65CE-458A-8AEC-1A06B61B006C}" presName="space" presStyleCnt="0"/>
      <dgm:spPr/>
    </dgm:pt>
    <dgm:pt modelId="{8C31E5BD-3388-4556-A2E9-D5AB7B2661E7}" type="pres">
      <dgm:prSet presAssocID="{D345A104-B3E7-4EFA-8C8A-0D5DAED40EAA}" presName="compositeA" presStyleCnt="0"/>
      <dgm:spPr/>
    </dgm:pt>
    <dgm:pt modelId="{EA9FACA4-6249-4DB0-90D3-EB87F5CF63BB}" type="pres">
      <dgm:prSet presAssocID="{D345A104-B3E7-4EFA-8C8A-0D5DAED40EAA}" presName="textA" presStyleLbl="revTx" presStyleIdx="4" presStyleCnt="5" custScaleX="164338">
        <dgm:presLayoutVars>
          <dgm:bulletEnabled val="1"/>
        </dgm:presLayoutVars>
      </dgm:prSet>
      <dgm:spPr/>
    </dgm:pt>
    <dgm:pt modelId="{ACCE3A2C-7C9E-4FB9-A104-FE5710FA2395}" type="pres">
      <dgm:prSet presAssocID="{D345A104-B3E7-4EFA-8C8A-0D5DAED40EAA}" presName="circleA" presStyleLbl="node1" presStyleIdx="4" presStyleCnt="5" custLinFactNeighborX="37357" custLinFactNeighborY="4940"/>
      <dgm:spPr>
        <a:solidFill>
          <a:srgbClr val="00BCF2"/>
        </a:solidFill>
      </dgm:spPr>
    </dgm:pt>
    <dgm:pt modelId="{678A6BA3-8218-4BB4-BA62-BC99D5176B1A}" type="pres">
      <dgm:prSet presAssocID="{D345A104-B3E7-4EFA-8C8A-0D5DAED40EAA}" presName="spaceA" presStyleCnt="0"/>
      <dgm:spPr/>
    </dgm:pt>
  </dgm:ptLst>
  <dgm:cxnLst>
    <dgm:cxn modelId="{99F06418-3A0F-4AF2-A720-B2181BC3BB7C}" type="presOf" srcId="{BBB25638-3E57-432A-B5BC-410E8E68FEAF}" destId="{8DC1287D-06B0-41BB-9FD5-8CA0A12E1961}" srcOrd="0" destOrd="0" presId="urn:microsoft.com/office/officeart/2005/8/layout/hProcess11"/>
    <dgm:cxn modelId="{2AA04E22-74BD-49DC-AFAD-1ECA3D098DBE}" srcId="{917001CF-13CD-4126-8A1C-AC55A216DB1A}" destId="{D345A104-B3E7-4EFA-8C8A-0D5DAED40EAA}" srcOrd="4" destOrd="0" parTransId="{B4B94B79-0F42-4A33-9687-6A4662064F64}" sibTransId="{5EE09B6C-DA36-4383-90B3-776B5BFC8931}"/>
    <dgm:cxn modelId="{08A40061-7C1F-4E9D-8C9D-148302946EEB}" srcId="{917001CF-13CD-4126-8A1C-AC55A216DB1A}" destId="{B31D3650-F4B5-4391-B42C-B7A0BF7EB0AA}" srcOrd="1" destOrd="0" parTransId="{959FA35E-57D0-4522-86E6-CECD33705E55}" sibTransId="{88BE8884-A86A-45B9-84E3-C8615A2FBD08}"/>
    <dgm:cxn modelId="{BDAB178E-C82D-42A9-9A6F-865F24003E04}" type="presOf" srcId="{917001CF-13CD-4126-8A1C-AC55A216DB1A}" destId="{EE28A8B5-28F4-460E-8361-8AFDDFAC8322}" srcOrd="0" destOrd="0" presId="urn:microsoft.com/office/officeart/2005/8/layout/hProcess11"/>
    <dgm:cxn modelId="{1DA4FAAB-E721-4D41-8D0D-35BBD5CFD329}" srcId="{917001CF-13CD-4126-8A1C-AC55A216DB1A}" destId="{2DB178E7-16F6-49E9-ACB3-C6E4C59C8541}" srcOrd="2" destOrd="0" parTransId="{C2E9229F-EA28-43F6-A1E8-C88B4CA80708}" sibTransId="{D5D2D694-18DD-4242-A8FC-7715EC971F29}"/>
    <dgm:cxn modelId="{16420BB0-22D2-4F74-85C8-1FD5F015862A}" type="presOf" srcId="{D345A104-B3E7-4EFA-8C8A-0D5DAED40EAA}" destId="{EA9FACA4-6249-4DB0-90D3-EB87F5CF63BB}" srcOrd="0" destOrd="0" presId="urn:microsoft.com/office/officeart/2005/8/layout/hProcess11"/>
    <dgm:cxn modelId="{D49E84BB-7698-4C71-B446-45D2F73ED526}" type="presOf" srcId="{2DB178E7-16F6-49E9-ACB3-C6E4C59C8541}" destId="{8B7BB063-6CF8-4C64-A01C-FB3667E4E914}" srcOrd="0" destOrd="0" presId="urn:microsoft.com/office/officeart/2005/8/layout/hProcess11"/>
    <dgm:cxn modelId="{7A3AABD5-A371-4892-B81B-EDF9C6D9960E}" srcId="{917001CF-13CD-4126-8A1C-AC55A216DB1A}" destId="{BBB25638-3E57-432A-B5BC-410E8E68FEAF}" srcOrd="3" destOrd="0" parTransId="{D1D69EFC-9737-4A53-BDD6-513FC4CD2576}" sibTransId="{9B584619-65CE-458A-8AEC-1A06B61B006C}"/>
    <dgm:cxn modelId="{F6871DDF-08E9-4AAB-9FD7-2ACB7182BEB0}" type="presOf" srcId="{B31D3650-F4B5-4391-B42C-B7A0BF7EB0AA}" destId="{F792EB03-6316-4092-8AF5-0144F3B944F5}" srcOrd="0" destOrd="0" presId="urn:microsoft.com/office/officeart/2005/8/layout/hProcess11"/>
    <dgm:cxn modelId="{42F94AE6-16EA-4B5B-8A4F-CA97F8918F6B}" type="presOf" srcId="{FB4DA27C-B301-4DBF-8D98-449561B87085}" destId="{7958B0F0-5E09-4561-B169-D04B6252A035}" srcOrd="0" destOrd="0" presId="urn:microsoft.com/office/officeart/2005/8/layout/hProcess11"/>
    <dgm:cxn modelId="{D57835E7-FB2A-42E5-A5E6-5F64378E13B7}" srcId="{917001CF-13CD-4126-8A1C-AC55A216DB1A}" destId="{FB4DA27C-B301-4DBF-8D98-449561B87085}" srcOrd="0" destOrd="0" parTransId="{317785D6-2DEB-49FF-B3D7-305129AB0DF6}" sibTransId="{2BAE587E-8501-4F53-B71A-9E0958882189}"/>
    <dgm:cxn modelId="{82337B92-0A69-4E92-921D-E94A96A3FD04}" type="presParOf" srcId="{EE28A8B5-28F4-460E-8361-8AFDDFAC8322}" destId="{889C228C-4E19-40A1-BAE1-124D0AC5D4A9}" srcOrd="0" destOrd="0" presId="urn:microsoft.com/office/officeart/2005/8/layout/hProcess11"/>
    <dgm:cxn modelId="{4047D3A9-9639-4480-B9AA-4CCC56EFDC47}" type="presParOf" srcId="{EE28A8B5-28F4-460E-8361-8AFDDFAC8322}" destId="{E3DB565C-EFA9-4AFD-9C0A-98164833CE40}" srcOrd="1" destOrd="0" presId="urn:microsoft.com/office/officeart/2005/8/layout/hProcess11"/>
    <dgm:cxn modelId="{8F28D41E-4959-42DD-AD88-6E284319DA71}" type="presParOf" srcId="{E3DB565C-EFA9-4AFD-9C0A-98164833CE40}" destId="{B17C011A-3FE4-4DE4-B6CF-F28DF549212A}" srcOrd="0" destOrd="0" presId="urn:microsoft.com/office/officeart/2005/8/layout/hProcess11"/>
    <dgm:cxn modelId="{1ED366EB-1F4C-4A6F-A3A7-2A4F6143FADA}" type="presParOf" srcId="{B17C011A-3FE4-4DE4-B6CF-F28DF549212A}" destId="{7958B0F0-5E09-4561-B169-D04B6252A035}" srcOrd="0" destOrd="0" presId="urn:microsoft.com/office/officeart/2005/8/layout/hProcess11"/>
    <dgm:cxn modelId="{8FE7127A-9A59-4D8E-816D-4B0ABA8030EB}" type="presParOf" srcId="{B17C011A-3FE4-4DE4-B6CF-F28DF549212A}" destId="{00BB798E-83C5-4DAA-8B88-5ADE60BFEA5C}" srcOrd="1" destOrd="0" presId="urn:microsoft.com/office/officeart/2005/8/layout/hProcess11"/>
    <dgm:cxn modelId="{21E5011B-FEC1-4593-97E9-DE3AD77FE712}" type="presParOf" srcId="{B17C011A-3FE4-4DE4-B6CF-F28DF549212A}" destId="{033F28DE-0BF8-4939-BACD-CB9D7C2268B6}" srcOrd="2" destOrd="0" presId="urn:microsoft.com/office/officeart/2005/8/layout/hProcess11"/>
    <dgm:cxn modelId="{FCFE5E78-C060-4E04-8F40-383701D11B4D}" type="presParOf" srcId="{E3DB565C-EFA9-4AFD-9C0A-98164833CE40}" destId="{86E460AE-01C5-4199-ACA9-74BF237CD69B}" srcOrd="1" destOrd="0" presId="urn:microsoft.com/office/officeart/2005/8/layout/hProcess11"/>
    <dgm:cxn modelId="{F86DA7B3-61DA-4D49-8397-2E37F2C20C72}" type="presParOf" srcId="{E3DB565C-EFA9-4AFD-9C0A-98164833CE40}" destId="{96505286-E754-4720-92A3-0685DF192EF9}" srcOrd="2" destOrd="0" presId="urn:microsoft.com/office/officeart/2005/8/layout/hProcess11"/>
    <dgm:cxn modelId="{73501D41-A7F9-42F1-ACB9-7B1278B61111}" type="presParOf" srcId="{96505286-E754-4720-92A3-0685DF192EF9}" destId="{F792EB03-6316-4092-8AF5-0144F3B944F5}" srcOrd="0" destOrd="0" presId="urn:microsoft.com/office/officeart/2005/8/layout/hProcess11"/>
    <dgm:cxn modelId="{7DEBF947-430B-4410-B8B2-68335679F286}" type="presParOf" srcId="{96505286-E754-4720-92A3-0685DF192EF9}" destId="{AE54075F-3094-4214-BEE8-993C6F5F741B}" srcOrd="1" destOrd="0" presId="urn:microsoft.com/office/officeart/2005/8/layout/hProcess11"/>
    <dgm:cxn modelId="{93A0893B-DA29-4F59-A5A5-2E28B72A8E19}" type="presParOf" srcId="{96505286-E754-4720-92A3-0685DF192EF9}" destId="{3D75244E-993C-4C1A-8BCB-DBAC2120B4AE}" srcOrd="2" destOrd="0" presId="urn:microsoft.com/office/officeart/2005/8/layout/hProcess11"/>
    <dgm:cxn modelId="{FAB53F7D-3CE6-4231-A795-A666368987E3}" type="presParOf" srcId="{E3DB565C-EFA9-4AFD-9C0A-98164833CE40}" destId="{A024D357-9257-4D2B-B4F2-AD95A0FF7353}" srcOrd="3" destOrd="0" presId="urn:microsoft.com/office/officeart/2005/8/layout/hProcess11"/>
    <dgm:cxn modelId="{B44BEE65-2132-4517-A1DD-39BB035BBE17}" type="presParOf" srcId="{E3DB565C-EFA9-4AFD-9C0A-98164833CE40}" destId="{F440E97D-A2DB-415D-9800-2345F7559BC8}" srcOrd="4" destOrd="0" presId="urn:microsoft.com/office/officeart/2005/8/layout/hProcess11"/>
    <dgm:cxn modelId="{51FC6C30-F316-4D16-BAD1-C2D70B633A0B}" type="presParOf" srcId="{F440E97D-A2DB-415D-9800-2345F7559BC8}" destId="{8B7BB063-6CF8-4C64-A01C-FB3667E4E914}" srcOrd="0" destOrd="0" presId="urn:microsoft.com/office/officeart/2005/8/layout/hProcess11"/>
    <dgm:cxn modelId="{2B4A0FF2-A280-4962-A385-3F56B71B97AE}" type="presParOf" srcId="{F440E97D-A2DB-415D-9800-2345F7559BC8}" destId="{DB28333C-8211-4862-A17B-E1090D6C9ED9}" srcOrd="1" destOrd="0" presId="urn:microsoft.com/office/officeart/2005/8/layout/hProcess11"/>
    <dgm:cxn modelId="{BA4E57CF-B695-4028-8032-74FF0B8F5058}" type="presParOf" srcId="{F440E97D-A2DB-415D-9800-2345F7559BC8}" destId="{A0F5EF3B-1F69-42A9-B2B5-CCDC7978EDCB}" srcOrd="2" destOrd="0" presId="urn:microsoft.com/office/officeart/2005/8/layout/hProcess11"/>
    <dgm:cxn modelId="{E1071453-2941-41A4-8391-27C91F134040}" type="presParOf" srcId="{E3DB565C-EFA9-4AFD-9C0A-98164833CE40}" destId="{88543DED-FFB2-4B99-9D0E-F7B4BA40E13C}" srcOrd="5" destOrd="0" presId="urn:microsoft.com/office/officeart/2005/8/layout/hProcess11"/>
    <dgm:cxn modelId="{10234998-0DA9-4DC5-BF23-D9753231BC6B}" type="presParOf" srcId="{E3DB565C-EFA9-4AFD-9C0A-98164833CE40}" destId="{534DD723-60FC-415A-91B5-A73FD7ACB3D1}" srcOrd="6" destOrd="0" presId="urn:microsoft.com/office/officeart/2005/8/layout/hProcess11"/>
    <dgm:cxn modelId="{9EB20254-06EA-4F13-8981-F8A5DC42F397}" type="presParOf" srcId="{534DD723-60FC-415A-91B5-A73FD7ACB3D1}" destId="{8DC1287D-06B0-41BB-9FD5-8CA0A12E1961}" srcOrd="0" destOrd="0" presId="urn:microsoft.com/office/officeart/2005/8/layout/hProcess11"/>
    <dgm:cxn modelId="{CA161A4D-ECF4-43E0-881B-CDB1863B4CC5}" type="presParOf" srcId="{534DD723-60FC-415A-91B5-A73FD7ACB3D1}" destId="{8786CC86-D714-402F-9E3A-1603555606C1}" srcOrd="1" destOrd="0" presId="urn:microsoft.com/office/officeart/2005/8/layout/hProcess11"/>
    <dgm:cxn modelId="{758A5DE5-EFFE-4799-B404-7323F24353BB}" type="presParOf" srcId="{534DD723-60FC-415A-91B5-A73FD7ACB3D1}" destId="{7EC583F3-3579-4761-9975-14B289A92C25}" srcOrd="2" destOrd="0" presId="urn:microsoft.com/office/officeart/2005/8/layout/hProcess11"/>
    <dgm:cxn modelId="{A5FC543E-B00B-4142-8BE5-6533CAA0B6A7}" type="presParOf" srcId="{E3DB565C-EFA9-4AFD-9C0A-98164833CE40}" destId="{159274D6-1051-4146-8228-4AEC214F40B6}" srcOrd="7" destOrd="0" presId="urn:microsoft.com/office/officeart/2005/8/layout/hProcess11"/>
    <dgm:cxn modelId="{8C8EBAC6-C320-4877-8230-0C635A2487EF}" type="presParOf" srcId="{E3DB565C-EFA9-4AFD-9C0A-98164833CE40}" destId="{8C31E5BD-3388-4556-A2E9-D5AB7B2661E7}" srcOrd="8" destOrd="0" presId="urn:microsoft.com/office/officeart/2005/8/layout/hProcess11"/>
    <dgm:cxn modelId="{C5CA458D-8ADD-44E4-810D-15C924B2D67E}" type="presParOf" srcId="{8C31E5BD-3388-4556-A2E9-D5AB7B2661E7}" destId="{EA9FACA4-6249-4DB0-90D3-EB87F5CF63BB}" srcOrd="0" destOrd="0" presId="urn:microsoft.com/office/officeart/2005/8/layout/hProcess11"/>
    <dgm:cxn modelId="{4795F898-3DB3-4CC1-A343-81BC53945D8F}" type="presParOf" srcId="{8C31E5BD-3388-4556-A2E9-D5AB7B2661E7}" destId="{ACCE3A2C-7C9E-4FB9-A104-FE5710FA2395}" srcOrd="1" destOrd="0" presId="urn:microsoft.com/office/officeart/2005/8/layout/hProcess11"/>
    <dgm:cxn modelId="{55CC5A73-5C9D-4A45-A734-C1E0D6C31B48}" type="presParOf" srcId="{8C31E5BD-3388-4556-A2E9-D5AB7B2661E7}" destId="{678A6BA3-8218-4BB4-BA62-BC99D5176B1A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17001CF-13CD-4126-8A1C-AC55A216DB1A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</dgm:pt>
    <dgm:pt modelId="{FB4DA27C-B301-4DBF-8D98-449561B87085}">
      <dgm:prSet phldrT="[Text]" custT="1"/>
      <dgm:spPr/>
      <dgm:t>
        <a:bodyPr/>
        <a:lstStyle/>
        <a:p>
          <a:r>
            <a:rPr lang="en-US" sz="2400" dirty="0"/>
            <a:t>VMs</a:t>
          </a:r>
          <a:endParaRPr lang="de-DE" sz="2400" dirty="0"/>
        </a:p>
      </dgm:t>
    </dgm:pt>
    <dgm:pt modelId="{317785D6-2DEB-49FF-B3D7-305129AB0DF6}" type="parTrans" cxnId="{D57835E7-FB2A-42E5-A5E6-5F64378E13B7}">
      <dgm:prSet/>
      <dgm:spPr/>
      <dgm:t>
        <a:bodyPr/>
        <a:lstStyle/>
        <a:p>
          <a:endParaRPr lang="de-DE"/>
        </a:p>
      </dgm:t>
    </dgm:pt>
    <dgm:pt modelId="{2BAE587E-8501-4F53-B71A-9E0958882189}" type="sibTrans" cxnId="{D57835E7-FB2A-42E5-A5E6-5F64378E13B7}">
      <dgm:prSet/>
      <dgm:spPr/>
      <dgm:t>
        <a:bodyPr/>
        <a:lstStyle/>
        <a:p>
          <a:endParaRPr lang="de-DE"/>
        </a:p>
      </dgm:t>
    </dgm:pt>
    <dgm:pt modelId="{B31D3650-F4B5-4391-B42C-B7A0BF7EB0AA}">
      <dgm:prSet phldrT="[Text]" custT="1"/>
      <dgm:spPr/>
      <dgm:t>
        <a:bodyPr/>
        <a:lstStyle/>
        <a:p>
          <a:r>
            <a:rPr lang="en-US" sz="2400" kern="1200" dirty="0">
              <a:solidFill>
                <a:srgbClr val="353535">
                  <a:hueOff val="0"/>
                  <a:satOff val="0"/>
                  <a:lumOff val="0"/>
                  <a:alphaOff val="0"/>
                </a:srgbClr>
              </a:solidFill>
              <a:latin typeface="Segoe UI Semilight"/>
              <a:ea typeface="+mn-ea"/>
              <a:cs typeface="+mn-cs"/>
            </a:rPr>
            <a:t>Containers</a:t>
          </a:r>
          <a:endParaRPr lang="de-DE" sz="2400" kern="1200" dirty="0">
            <a:solidFill>
              <a:srgbClr val="353535">
                <a:hueOff val="0"/>
                <a:satOff val="0"/>
                <a:lumOff val="0"/>
                <a:alphaOff val="0"/>
              </a:srgbClr>
            </a:solidFill>
            <a:latin typeface="Segoe UI Semilight"/>
            <a:ea typeface="+mn-ea"/>
            <a:cs typeface="+mn-cs"/>
          </a:endParaRPr>
        </a:p>
      </dgm:t>
    </dgm:pt>
    <dgm:pt modelId="{959FA35E-57D0-4522-86E6-CECD33705E55}" type="parTrans" cxnId="{08A40061-7C1F-4E9D-8C9D-148302946EEB}">
      <dgm:prSet/>
      <dgm:spPr/>
      <dgm:t>
        <a:bodyPr/>
        <a:lstStyle/>
        <a:p>
          <a:endParaRPr lang="de-DE"/>
        </a:p>
      </dgm:t>
    </dgm:pt>
    <dgm:pt modelId="{88BE8884-A86A-45B9-84E3-C8615A2FBD08}" type="sibTrans" cxnId="{08A40061-7C1F-4E9D-8C9D-148302946EEB}">
      <dgm:prSet/>
      <dgm:spPr/>
      <dgm:t>
        <a:bodyPr/>
        <a:lstStyle/>
        <a:p>
          <a:endParaRPr lang="de-DE"/>
        </a:p>
      </dgm:t>
    </dgm:pt>
    <dgm:pt modelId="{2DB178E7-16F6-49E9-ACB3-C6E4C59C8541}">
      <dgm:prSet phldrT="[Text]" custT="1"/>
      <dgm:spPr/>
      <dgm:t>
        <a:bodyPr/>
        <a:lstStyle/>
        <a:p>
          <a:r>
            <a:rPr lang="en-US" sz="2400" kern="1200" dirty="0">
              <a:solidFill>
                <a:srgbClr val="353535">
                  <a:hueOff val="0"/>
                  <a:satOff val="0"/>
                  <a:lumOff val="0"/>
                  <a:alphaOff val="0"/>
                </a:srgbClr>
              </a:solidFill>
              <a:latin typeface="Segoe UI Semilight"/>
              <a:ea typeface="+mn-ea"/>
              <a:cs typeface="+mn-cs"/>
            </a:rPr>
            <a:t>Orchestrators</a:t>
          </a:r>
          <a:endParaRPr lang="de-DE" sz="2400" kern="1200" dirty="0">
            <a:solidFill>
              <a:srgbClr val="353535">
                <a:hueOff val="0"/>
                <a:satOff val="0"/>
                <a:lumOff val="0"/>
                <a:alphaOff val="0"/>
              </a:srgbClr>
            </a:solidFill>
            <a:latin typeface="Segoe UI Semilight"/>
            <a:ea typeface="+mn-ea"/>
            <a:cs typeface="+mn-cs"/>
          </a:endParaRPr>
        </a:p>
      </dgm:t>
    </dgm:pt>
    <dgm:pt modelId="{C2E9229F-EA28-43F6-A1E8-C88B4CA80708}" type="parTrans" cxnId="{1DA4FAAB-E721-4D41-8D0D-35BBD5CFD329}">
      <dgm:prSet/>
      <dgm:spPr/>
      <dgm:t>
        <a:bodyPr/>
        <a:lstStyle/>
        <a:p>
          <a:endParaRPr lang="de-DE"/>
        </a:p>
      </dgm:t>
    </dgm:pt>
    <dgm:pt modelId="{D5D2D694-18DD-4242-A8FC-7715EC971F29}" type="sibTrans" cxnId="{1DA4FAAB-E721-4D41-8D0D-35BBD5CFD329}">
      <dgm:prSet/>
      <dgm:spPr/>
      <dgm:t>
        <a:bodyPr/>
        <a:lstStyle/>
        <a:p>
          <a:endParaRPr lang="de-DE"/>
        </a:p>
      </dgm:t>
    </dgm:pt>
    <dgm:pt modelId="{BBB25638-3E57-432A-B5BC-410E8E68FEAF}">
      <dgm:prSet phldrT="[Text]" custT="1"/>
      <dgm:spPr/>
      <dgm:t>
        <a:bodyPr/>
        <a:lstStyle/>
        <a:p>
          <a:r>
            <a:rPr lang="en-US" sz="2400" kern="1200" dirty="0">
              <a:solidFill>
                <a:srgbClr val="353535">
                  <a:hueOff val="0"/>
                  <a:satOff val="0"/>
                  <a:lumOff val="0"/>
                  <a:alphaOff val="0"/>
                </a:srgbClr>
              </a:solidFill>
              <a:latin typeface="Segoe UI Semilight"/>
              <a:ea typeface="+mn-ea"/>
              <a:cs typeface="+mn-cs"/>
            </a:rPr>
            <a:t>PaaS</a:t>
          </a:r>
          <a:endParaRPr lang="de-DE" sz="2400" kern="1200" dirty="0">
            <a:solidFill>
              <a:srgbClr val="353535">
                <a:hueOff val="0"/>
                <a:satOff val="0"/>
                <a:lumOff val="0"/>
                <a:alphaOff val="0"/>
              </a:srgbClr>
            </a:solidFill>
            <a:latin typeface="Segoe UI Semilight"/>
            <a:ea typeface="+mn-ea"/>
            <a:cs typeface="+mn-cs"/>
          </a:endParaRPr>
        </a:p>
      </dgm:t>
    </dgm:pt>
    <dgm:pt modelId="{D1D69EFC-9737-4A53-BDD6-513FC4CD2576}" type="parTrans" cxnId="{7A3AABD5-A371-4892-B81B-EDF9C6D9960E}">
      <dgm:prSet/>
      <dgm:spPr/>
      <dgm:t>
        <a:bodyPr/>
        <a:lstStyle/>
        <a:p>
          <a:endParaRPr lang="de-DE"/>
        </a:p>
      </dgm:t>
    </dgm:pt>
    <dgm:pt modelId="{9B584619-65CE-458A-8AEC-1A06B61B006C}" type="sibTrans" cxnId="{7A3AABD5-A371-4892-B81B-EDF9C6D9960E}">
      <dgm:prSet/>
      <dgm:spPr/>
      <dgm:t>
        <a:bodyPr/>
        <a:lstStyle/>
        <a:p>
          <a:endParaRPr lang="de-DE"/>
        </a:p>
      </dgm:t>
    </dgm:pt>
    <dgm:pt modelId="{D345A104-B3E7-4EFA-8C8A-0D5DAED40EAA}">
      <dgm:prSet phldrT="[Text]" custT="1"/>
      <dgm:spPr/>
      <dgm:t>
        <a:bodyPr/>
        <a:lstStyle/>
        <a:p>
          <a:r>
            <a:rPr lang="en-US" sz="2400" kern="1200">
              <a:solidFill>
                <a:srgbClr val="353535">
                  <a:hueOff val="0"/>
                  <a:satOff val="0"/>
                  <a:lumOff val="0"/>
                  <a:alphaOff val="0"/>
                </a:srgbClr>
              </a:solidFill>
              <a:latin typeface="Segoe UI Semilight"/>
              <a:ea typeface="+mn-ea"/>
              <a:cs typeface="+mn-cs"/>
            </a:rPr>
            <a:t>Serverless</a:t>
          </a:r>
          <a:endParaRPr lang="de-DE" sz="2400" kern="1200" dirty="0">
            <a:solidFill>
              <a:srgbClr val="353535">
                <a:hueOff val="0"/>
                <a:satOff val="0"/>
                <a:lumOff val="0"/>
                <a:alphaOff val="0"/>
              </a:srgbClr>
            </a:solidFill>
            <a:latin typeface="Segoe UI Semilight"/>
            <a:ea typeface="+mn-ea"/>
            <a:cs typeface="+mn-cs"/>
          </a:endParaRPr>
        </a:p>
      </dgm:t>
    </dgm:pt>
    <dgm:pt modelId="{B4B94B79-0F42-4A33-9687-6A4662064F64}" type="parTrans" cxnId="{2AA04E22-74BD-49DC-AFAD-1ECA3D098DBE}">
      <dgm:prSet/>
      <dgm:spPr/>
      <dgm:t>
        <a:bodyPr/>
        <a:lstStyle/>
        <a:p>
          <a:endParaRPr lang="de-DE"/>
        </a:p>
      </dgm:t>
    </dgm:pt>
    <dgm:pt modelId="{5EE09B6C-DA36-4383-90B3-776B5BFC8931}" type="sibTrans" cxnId="{2AA04E22-74BD-49DC-AFAD-1ECA3D098DBE}">
      <dgm:prSet/>
      <dgm:spPr/>
      <dgm:t>
        <a:bodyPr/>
        <a:lstStyle/>
        <a:p>
          <a:endParaRPr lang="de-DE"/>
        </a:p>
      </dgm:t>
    </dgm:pt>
    <dgm:pt modelId="{EE28A8B5-28F4-460E-8361-8AFDDFAC8322}" type="pres">
      <dgm:prSet presAssocID="{917001CF-13CD-4126-8A1C-AC55A216DB1A}" presName="Name0" presStyleCnt="0">
        <dgm:presLayoutVars>
          <dgm:dir/>
          <dgm:resizeHandles val="exact"/>
        </dgm:presLayoutVars>
      </dgm:prSet>
      <dgm:spPr/>
    </dgm:pt>
    <dgm:pt modelId="{889C228C-4E19-40A1-BAE1-124D0AC5D4A9}" type="pres">
      <dgm:prSet presAssocID="{917001CF-13CD-4126-8A1C-AC55A216DB1A}" presName="arrow" presStyleLbl="bgShp" presStyleIdx="0" presStyleCnt="1" custLinFactNeighborX="0" custLinFactNeighborY="0"/>
      <dgm:spPr>
        <a:noFill/>
        <a:ln>
          <a:solidFill>
            <a:schemeClr val="accent1"/>
          </a:solidFill>
        </a:ln>
      </dgm:spPr>
    </dgm:pt>
    <dgm:pt modelId="{E3DB565C-EFA9-4AFD-9C0A-98164833CE40}" type="pres">
      <dgm:prSet presAssocID="{917001CF-13CD-4126-8A1C-AC55A216DB1A}" presName="points" presStyleCnt="0"/>
      <dgm:spPr/>
    </dgm:pt>
    <dgm:pt modelId="{B17C011A-3FE4-4DE4-B6CF-F28DF549212A}" type="pres">
      <dgm:prSet presAssocID="{FB4DA27C-B301-4DBF-8D98-449561B87085}" presName="compositeA" presStyleCnt="0"/>
      <dgm:spPr/>
    </dgm:pt>
    <dgm:pt modelId="{7958B0F0-5E09-4561-B169-D04B6252A035}" type="pres">
      <dgm:prSet presAssocID="{FB4DA27C-B301-4DBF-8D98-449561B87085}" presName="textA" presStyleLbl="revTx" presStyleIdx="0" presStyleCnt="5">
        <dgm:presLayoutVars>
          <dgm:bulletEnabled val="1"/>
        </dgm:presLayoutVars>
      </dgm:prSet>
      <dgm:spPr/>
    </dgm:pt>
    <dgm:pt modelId="{00BB798E-83C5-4DAA-8B88-5ADE60BFEA5C}" type="pres">
      <dgm:prSet presAssocID="{FB4DA27C-B301-4DBF-8D98-449561B87085}" presName="circleA" presStyleLbl="node1" presStyleIdx="0" presStyleCnt="5"/>
      <dgm:spPr>
        <a:solidFill>
          <a:srgbClr val="00BCF2"/>
        </a:solidFill>
      </dgm:spPr>
    </dgm:pt>
    <dgm:pt modelId="{033F28DE-0BF8-4939-BACD-CB9D7C2268B6}" type="pres">
      <dgm:prSet presAssocID="{FB4DA27C-B301-4DBF-8D98-449561B87085}" presName="spaceA" presStyleCnt="0"/>
      <dgm:spPr/>
    </dgm:pt>
    <dgm:pt modelId="{86E460AE-01C5-4199-ACA9-74BF237CD69B}" type="pres">
      <dgm:prSet presAssocID="{2BAE587E-8501-4F53-B71A-9E0958882189}" presName="space" presStyleCnt="0"/>
      <dgm:spPr/>
    </dgm:pt>
    <dgm:pt modelId="{96505286-E754-4720-92A3-0685DF192EF9}" type="pres">
      <dgm:prSet presAssocID="{B31D3650-F4B5-4391-B42C-B7A0BF7EB0AA}" presName="compositeB" presStyleCnt="0"/>
      <dgm:spPr/>
    </dgm:pt>
    <dgm:pt modelId="{F792EB03-6316-4092-8AF5-0144F3B944F5}" type="pres">
      <dgm:prSet presAssocID="{B31D3650-F4B5-4391-B42C-B7A0BF7EB0AA}" presName="textB" presStyleLbl="revTx" presStyleIdx="1" presStyleCnt="5" custScaleX="170392" custLinFactNeighborX="27684" custLinFactNeighborY="1647">
        <dgm:presLayoutVars>
          <dgm:bulletEnabled val="1"/>
        </dgm:presLayoutVars>
      </dgm:prSet>
      <dgm:spPr/>
    </dgm:pt>
    <dgm:pt modelId="{AE54075F-3094-4214-BEE8-993C6F5F741B}" type="pres">
      <dgm:prSet presAssocID="{B31D3650-F4B5-4391-B42C-B7A0BF7EB0AA}" presName="circleB" presStyleLbl="node1" presStyleIdx="1" presStyleCnt="5" custLinFactNeighborX="62677" custLinFactNeighborY="2538"/>
      <dgm:spPr>
        <a:solidFill>
          <a:srgbClr val="00BCF2"/>
        </a:solidFill>
      </dgm:spPr>
    </dgm:pt>
    <dgm:pt modelId="{3D75244E-993C-4C1A-8BCB-DBAC2120B4AE}" type="pres">
      <dgm:prSet presAssocID="{B31D3650-F4B5-4391-B42C-B7A0BF7EB0AA}" presName="spaceB" presStyleCnt="0"/>
      <dgm:spPr/>
    </dgm:pt>
    <dgm:pt modelId="{A024D357-9257-4D2B-B4F2-AD95A0FF7353}" type="pres">
      <dgm:prSet presAssocID="{88BE8884-A86A-45B9-84E3-C8615A2FBD08}" presName="space" presStyleCnt="0"/>
      <dgm:spPr/>
    </dgm:pt>
    <dgm:pt modelId="{F440E97D-A2DB-415D-9800-2345F7559BC8}" type="pres">
      <dgm:prSet presAssocID="{2DB178E7-16F6-49E9-ACB3-C6E4C59C8541}" presName="compositeA" presStyleCnt="0"/>
      <dgm:spPr/>
    </dgm:pt>
    <dgm:pt modelId="{8B7BB063-6CF8-4C64-A01C-FB3667E4E914}" type="pres">
      <dgm:prSet presAssocID="{2DB178E7-16F6-49E9-ACB3-C6E4C59C8541}" presName="textA" presStyleLbl="revTx" presStyleIdx="2" presStyleCnt="5" custScaleX="223795">
        <dgm:presLayoutVars>
          <dgm:bulletEnabled val="1"/>
        </dgm:presLayoutVars>
      </dgm:prSet>
      <dgm:spPr/>
    </dgm:pt>
    <dgm:pt modelId="{DB28333C-8211-4862-A17B-E1090D6C9ED9}" type="pres">
      <dgm:prSet presAssocID="{2DB178E7-16F6-49E9-ACB3-C6E4C59C8541}" presName="circleA" presStyleLbl="node1" presStyleIdx="2" presStyleCnt="5" custLinFactNeighborX="-4982" custLinFactNeighborY="4940"/>
      <dgm:spPr>
        <a:solidFill>
          <a:srgbClr val="00BCF2"/>
        </a:solidFill>
      </dgm:spPr>
    </dgm:pt>
    <dgm:pt modelId="{A0F5EF3B-1F69-42A9-B2B5-CCDC7978EDCB}" type="pres">
      <dgm:prSet presAssocID="{2DB178E7-16F6-49E9-ACB3-C6E4C59C8541}" presName="spaceA" presStyleCnt="0"/>
      <dgm:spPr/>
    </dgm:pt>
    <dgm:pt modelId="{88543DED-FFB2-4B99-9D0E-F7B4BA40E13C}" type="pres">
      <dgm:prSet presAssocID="{D5D2D694-18DD-4242-A8FC-7715EC971F29}" presName="space" presStyleCnt="0"/>
      <dgm:spPr/>
    </dgm:pt>
    <dgm:pt modelId="{534DD723-60FC-415A-91B5-A73FD7ACB3D1}" type="pres">
      <dgm:prSet presAssocID="{BBB25638-3E57-432A-B5BC-410E8E68FEAF}" presName="compositeB" presStyleCnt="0"/>
      <dgm:spPr/>
    </dgm:pt>
    <dgm:pt modelId="{8DC1287D-06B0-41BB-9FD5-8CA0A12E1961}" type="pres">
      <dgm:prSet presAssocID="{BBB25638-3E57-432A-B5BC-410E8E68FEAF}" presName="textB" presStyleLbl="revTx" presStyleIdx="3" presStyleCnt="5" custLinFactNeighborX="-15484" custLinFactNeighborY="-1800">
        <dgm:presLayoutVars>
          <dgm:bulletEnabled val="1"/>
        </dgm:presLayoutVars>
      </dgm:prSet>
      <dgm:spPr/>
    </dgm:pt>
    <dgm:pt modelId="{8786CC86-D714-402F-9E3A-1603555606C1}" type="pres">
      <dgm:prSet presAssocID="{BBB25638-3E57-432A-B5BC-410E8E68FEAF}" presName="circleB" presStyleLbl="node1" presStyleIdx="3" presStyleCnt="5" custLinFactNeighborX="-37390" custLinFactNeighborY="4940"/>
      <dgm:spPr>
        <a:solidFill>
          <a:srgbClr val="00BCF2"/>
        </a:solidFill>
      </dgm:spPr>
    </dgm:pt>
    <dgm:pt modelId="{7EC583F3-3579-4761-9975-14B289A92C25}" type="pres">
      <dgm:prSet presAssocID="{BBB25638-3E57-432A-B5BC-410E8E68FEAF}" presName="spaceB" presStyleCnt="0"/>
      <dgm:spPr/>
    </dgm:pt>
    <dgm:pt modelId="{159274D6-1051-4146-8228-4AEC214F40B6}" type="pres">
      <dgm:prSet presAssocID="{9B584619-65CE-458A-8AEC-1A06B61B006C}" presName="space" presStyleCnt="0"/>
      <dgm:spPr/>
    </dgm:pt>
    <dgm:pt modelId="{8C31E5BD-3388-4556-A2E9-D5AB7B2661E7}" type="pres">
      <dgm:prSet presAssocID="{D345A104-B3E7-4EFA-8C8A-0D5DAED40EAA}" presName="compositeA" presStyleCnt="0"/>
      <dgm:spPr/>
    </dgm:pt>
    <dgm:pt modelId="{EA9FACA4-6249-4DB0-90D3-EB87F5CF63BB}" type="pres">
      <dgm:prSet presAssocID="{D345A104-B3E7-4EFA-8C8A-0D5DAED40EAA}" presName="textA" presStyleLbl="revTx" presStyleIdx="4" presStyleCnt="5" custScaleX="164338">
        <dgm:presLayoutVars>
          <dgm:bulletEnabled val="1"/>
        </dgm:presLayoutVars>
      </dgm:prSet>
      <dgm:spPr/>
    </dgm:pt>
    <dgm:pt modelId="{ACCE3A2C-7C9E-4FB9-A104-FE5710FA2395}" type="pres">
      <dgm:prSet presAssocID="{D345A104-B3E7-4EFA-8C8A-0D5DAED40EAA}" presName="circleA" presStyleLbl="node1" presStyleIdx="4" presStyleCnt="5" custLinFactNeighborX="37357" custLinFactNeighborY="4940"/>
      <dgm:spPr>
        <a:solidFill>
          <a:srgbClr val="00BCF2"/>
        </a:solidFill>
      </dgm:spPr>
    </dgm:pt>
    <dgm:pt modelId="{678A6BA3-8218-4BB4-BA62-BC99D5176B1A}" type="pres">
      <dgm:prSet presAssocID="{D345A104-B3E7-4EFA-8C8A-0D5DAED40EAA}" presName="spaceA" presStyleCnt="0"/>
      <dgm:spPr/>
    </dgm:pt>
  </dgm:ptLst>
  <dgm:cxnLst>
    <dgm:cxn modelId="{99F06418-3A0F-4AF2-A720-B2181BC3BB7C}" type="presOf" srcId="{BBB25638-3E57-432A-B5BC-410E8E68FEAF}" destId="{8DC1287D-06B0-41BB-9FD5-8CA0A12E1961}" srcOrd="0" destOrd="0" presId="urn:microsoft.com/office/officeart/2005/8/layout/hProcess11"/>
    <dgm:cxn modelId="{2AA04E22-74BD-49DC-AFAD-1ECA3D098DBE}" srcId="{917001CF-13CD-4126-8A1C-AC55A216DB1A}" destId="{D345A104-B3E7-4EFA-8C8A-0D5DAED40EAA}" srcOrd="4" destOrd="0" parTransId="{B4B94B79-0F42-4A33-9687-6A4662064F64}" sibTransId="{5EE09B6C-DA36-4383-90B3-776B5BFC8931}"/>
    <dgm:cxn modelId="{08A40061-7C1F-4E9D-8C9D-148302946EEB}" srcId="{917001CF-13CD-4126-8A1C-AC55A216DB1A}" destId="{B31D3650-F4B5-4391-B42C-B7A0BF7EB0AA}" srcOrd="1" destOrd="0" parTransId="{959FA35E-57D0-4522-86E6-CECD33705E55}" sibTransId="{88BE8884-A86A-45B9-84E3-C8615A2FBD08}"/>
    <dgm:cxn modelId="{BDAB178E-C82D-42A9-9A6F-865F24003E04}" type="presOf" srcId="{917001CF-13CD-4126-8A1C-AC55A216DB1A}" destId="{EE28A8B5-28F4-460E-8361-8AFDDFAC8322}" srcOrd="0" destOrd="0" presId="urn:microsoft.com/office/officeart/2005/8/layout/hProcess11"/>
    <dgm:cxn modelId="{1DA4FAAB-E721-4D41-8D0D-35BBD5CFD329}" srcId="{917001CF-13CD-4126-8A1C-AC55A216DB1A}" destId="{2DB178E7-16F6-49E9-ACB3-C6E4C59C8541}" srcOrd="2" destOrd="0" parTransId="{C2E9229F-EA28-43F6-A1E8-C88B4CA80708}" sibTransId="{D5D2D694-18DD-4242-A8FC-7715EC971F29}"/>
    <dgm:cxn modelId="{16420BB0-22D2-4F74-85C8-1FD5F015862A}" type="presOf" srcId="{D345A104-B3E7-4EFA-8C8A-0D5DAED40EAA}" destId="{EA9FACA4-6249-4DB0-90D3-EB87F5CF63BB}" srcOrd="0" destOrd="0" presId="urn:microsoft.com/office/officeart/2005/8/layout/hProcess11"/>
    <dgm:cxn modelId="{D49E84BB-7698-4C71-B446-45D2F73ED526}" type="presOf" srcId="{2DB178E7-16F6-49E9-ACB3-C6E4C59C8541}" destId="{8B7BB063-6CF8-4C64-A01C-FB3667E4E914}" srcOrd="0" destOrd="0" presId="urn:microsoft.com/office/officeart/2005/8/layout/hProcess11"/>
    <dgm:cxn modelId="{7A3AABD5-A371-4892-B81B-EDF9C6D9960E}" srcId="{917001CF-13CD-4126-8A1C-AC55A216DB1A}" destId="{BBB25638-3E57-432A-B5BC-410E8E68FEAF}" srcOrd="3" destOrd="0" parTransId="{D1D69EFC-9737-4A53-BDD6-513FC4CD2576}" sibTransId="{9B584619-65CE-458A-8AEC-1A06B61B006C}"/>
    <dgm:cxn modelId="{F6871DDF-08E9-4AAB-9FD7-2ACB7182BEB0}" type="presOf" srcId="{B31D3650-F4B5-4391-B42C-B7A0BF7EB0AA}" destId="{F792EB03-6316-4092-8AF5-0144F3B944F5}" srcOrd="0" destOrd="0" presId="urn:microsoft.com/office/officeart/2005/8/layout/hProcess11"/>
    <dgm:cxn modelId="{42F94AE6-16EA-4B5B-8A4F-CA97F8918F6B}" type="presOf" srcId="{FB4DA27C-B301-4DBF-8D98-449561B87085}" destId="{7958B0F0-5E09-4561-B169-D04B6252A035}" srcOrd="0" destOrd="0" presId="urn:microsoft.com/office/officeart/2005/8/layout/hProcess11"/>
    <dgm:cxn modelId="{D57835E7-FB2A-42E5-A5E6-5F64378E13B7}" srcId="{917001CF-13CD-4126-8A1C-AC55A216DB1A}" destId="{FB4DA27C-B301-4DBF-8D98-449561B87085}" srcOrd="0" destOrd="0" parTransId="{317785D6-2DEB-49FF-B3D7-305129AB0DF6}" sibTransId="{2BAE587E-8501-4F53-B71A-9E0958882189}"/>
    <dgm:cxn modelId="{82337B92-0A69-4E92-921D-E94A96A3FD04}" type="presParOf" srcId="{EE28A8B5-28F4-460E-8361-8AFDDFAC8322}" destId="{889C228C-4E19-40A1-BAE1-124D0AC5D4A9}" srcOrd="0" destOrd="0" presId="urn:microsoft.com/office/officeart/2005/8/layout/hProcess11"/>
    <dgm:cxn modelId="{4047D3A9-9639-4480-B9AA-4CCC56EFDC47}" type="presParOf" srcId="{EE28A8B5-28F4-460E-8361-8AFDDFAC8322}" destId="{E3DB565C-EFA9-4AFD-9C0A-98164833CE40}" srcOrd="1" destOrd="0" presId="urn:microsoft.com/office/officeart/2005/8/layout/hProcess11"/>
    <dgm:cxn modelId="{8F28D41E-4959-42DD-AD88-6E284319DA71}" type="presParOf" srcId="{E3DB565C-EFA9-4AFD-9C0A-98164833CE40}" destId="{B17C011A-3FE4-4DE4-B6CF-F28DF549212A}" srcOrd="0" destOrd="0" presId="urn:microsoft.com/office/officeart/2005/8/layout/hProcess11"/>
    <dgm:cxn modelId="{1ED366EB-1F4C-4A6F-A3A7-2A4F6143FADA}" type="presParOf" srcId="{B17C011A-3FE4-4DE4-B6CF-F28DF549212A}" destId="{7958B0F0-5E09-4561-B169-D04B6252A035}" srcOrd="0" destOrd="0" presId="urn:microsoft.com/office/officeart/2005/8/layout/hProcess11"/>
    <dgm:cxn modelId="{8FE7127A-9A59-4D8E-816D-4B0ABA8030EB}" type="presParOf" srcId="{B17C011A-3FE4-4DE4-B6CF-F28DF549212A}" destId="{00BB798E-83C5-4DAA-8B88-5ADE60BFEA5C}" srcOrd="1" destOrd="0" presId="urn:microsoft.com/office/officeart/2005/8/layout/hProcess11"/>
    <dgm:cxn modelId="{21E5011B-FEC1-4593-97E9-DE3AD77FE712}" type="presParOf" srcId="{B17C011A-3FE4-4DE4-B6CF-F28DF549212A}" destId="{033F28DE-0BF8-4939-BACD-CB9D7C2268B6}" srcOrd="2" destOrd="0" presId="urn:microsoft.com/office/officeart/2005/8/layout/hProcess11"/>
    <dgm:cxn modelId="{FCFE5E78-C060-4E04-8F40-383701D11B4D}" type="presParOf" srcId="{E3DB565C-EFA9-4AFD-9C0A-98164833CE40}" destId="{86E460AE-01C5-4199-ACA9-74BF237CD69B}" srcOrd="1" destOrd="0" presId="urn:microsoft.com/office/officeart/2005/8/layout/hProcess11"/>
    <dgm:cxn modelId="{F86DA7B3-61DA-4D49-8397-2E37F2C20C72}" type="presParOf" srcId="{E3DB565C-EFA9-4AFD-9C0A-98164833CE40}" destId="{96505286-E754-4720-92A3-0685DF192EF9}" srcOrd="2" destOrd="0" presId="urn:microsoft.com/office/officeart/2005/8/layout/hProcess11"/>
    <dgm:cxn modelId="{73501D41-A7F9-42F1-ACB9-7B1278B61111}" type="presParOf" srcId="{96505286-E754-4720-92A3-0685DF192EF9}" destId="{F792EB03-6316-4092-8AF5-0144F3B944F5}" srcOrd="0" destOrd="0" presId="urn:microsoft.com/office/officeart/2005/8/layout/hProcess11"/>
    <dgm:cxn modelId="{7DEBF947-430B-4410-B8B2-68335679F286}" type="presParOf" srcId="{96505286-E754-4720-92A3-0685DF192EF9}" destId="{AE54075F-3094-4214-BEE8-993C6F5F741B}" srcOrd="1" destOrd="0" presId="urn:microsoft.com/office/officeart/2005/8/layout/hProcess11"/>
    <dgm:cxn modelId="{93A0893B-DA29-4F59-A5A5-2E28B72A8E19}" type="presParOf" srcId="{96505286-E754-4720-92A3-0685DF192EF9}" destId="{3D75244E-993C-4C1A-8BCB-DBAC2120B4AE}" srcOrd="2" destOrd="0" presId="urn:microsoft.com/office/officeart/2005/8/layout/hProcess11"/>
    <dgm:cxn modelId="{FAB53F7D-3CE6-4231-A795-A666368987E3}" type="presParOf" srcId="{E3DB565C-EFA9-4AFD-9C0A-98164833CE40}" destId="{A024D357-9257-4D2B-B4F2-AD95A0FF7353}" srcOrd="3" destOrd="0" presId="urn:microsoft.com/office/officeart/2005/8/layout/hProcess11"/>
    <dgm:cxn modelId="{B44BEE65-2132-4517-A1DD-39BB035BBE17}" type="presParOf" srcId="{E3DB565C-EFA9-4AFD-9C0A-98164833CE40}" destId="{F440E97D-A2DB-415D-9800-2345F7559BC8}" srcOrd="4" destOrd="0" presId="urn:microsoft.com/office/officeart/2005/8/layout/hProcess11"/>
    <dgm:cxn modelId="{51FC6C30-F316-4D16-BAD1-C2D70B633A0B}" type="presParOf" srcId="{F440E97D-A2DB-415D-9800-2345F7559BC8}" destId="{8B7BB063-6CF8-4C64-A01C-FB3667E4E914}" srcOrd="0" destOrd="0" presId="urn:microsoft.com/office/officeart/2005/8/layout/hProcess11"/>
    <dgm:cxn modelId="{2B4A0FF2-A280-4962-A385-3F56B71B97AE}" type="presParOf" srcId="{F440E97D-A2DB-415D-9800-2345F7559BC8}" destId="{DB28333C-8211-4862-A17B-E1090D6C9ED9}" srcOrd="1" destOrd="0" presId="urn:microsoft.com/office/officeart/2005/8/layout/hProcess11"/>
    <dgm:cxn modelId="{BA4E57CF-B695-4028-8032-74FF0B8F5058}" type="presParOf" srcId="{F440E97D-A2DB-415D-9800-2345F7559BC8}" destId="{A0F5EF3B-1F69-42A9-B2B5-CCDC7978EDCB}" srcOrd="2" destOrd="0" presId="urn:microsoft.com/office/officeart/2005/8/layout/hProcess11"/>
    <dgm:cxn modelId="{E1071453-2941-41A4-8391-27C91F134040}" type="presParOf" srcId="{E3DB565C-EFA9-4AFD-9C0A-98164833CE40}" destId="{88543DED-FFB2-4B99-9D0E-F7B4BA40E13C}" srcOrd="5" destOrd="0" presId="urn:microsoft.com/office/officeart/2005/8/layout/hProcess11"/>
    <dgm:cxn modelId="{10234998-0DA9-4DC5-BF23-D9753231BC6B}" type="presParOf" srcId="{E3DB565C-EFA9-4AFD-9C0A-98164833CE40}" destId="{534DD723-60FC-415A-91B5-A73FD7ACB3D1}" srcOrd="6" destOrd="0" presId="urn:microsoft.com/office/officeart/2005/8/layout/hProcess11"/>
    <dgm:cxn modelId="{9EB20254-06EA-4F13-8981-F8A5DC42F397}" type="presParOf" srcId="{534DD723-60FC-415A-91B5-A73FD7ACB3D1}" destId="{8DC1287D-06B0-41BB-9FD5-8CA0A12E1961}" srcOrd="0" destOrd="0" presId="urn:microsoft.com/office/officeart/2005/8/layout/hProcess11"/>
    <dgm:cxn modelId="{CA161A4D-ECF4-43E0-881B-CDB1863B4CC5}" type="presParOf" srcId="{534DD723-60FC-415A-91B5-A73FD7ACB3D1}" destId="{8786CC86-D714-402F-9E3A-1603555606C1}" srcOrd="1" destOrd="0" presId="urn:microsoft.com/office/officeart/2005/8/layout/hProcess11"/>
    <dgm:cxn modelId="{758A5DE5-EFFE-4799-B404-7323F24353BB}" type="presParOf" srcId="{534DD723-60FC-415A-91B5-A73FD7ACB3D1}" destId="{7EC583F3-3579-4761-9975-14B289A92C25}" srcOrd="2" destOrd="0" presId="urn:microsoft.com/office/officeart/2005/8/layout/hProcess11"/>
    <dgm:cxn modelId="{A5FC543E-B00B-4142-8BE5-6533CAA0B6A7}" type="presParOf" srcId="{E3DB565C-EFA9-4AFD-9C0A-98164833CE40}" destId="{159274D6-1051-4146-8228-4AEC214F40B6}" srcOrd="7" destOrd="0" presId="urn:microsoft.com/office/officeart/2005/8/layout/hProcess11"/>
    <dgm:cxn modelId="{8C8EBAC6-C320-4877-8230-0C635A2487EF}" type="presParOf" srcId="{E3DB565C-EFA9-4AFD-9C0A-98164833CE40}" destId="{8C31E5BD-3388-4556-A2E9-D5AB7B2661E7}" srcOrd="8" destOrd="0" presId="urn:microsoft.com/office/officeart/2005/8/layout/hProcess11"/>
    <dgm:cxn modelId="{C5CA458D-8ADD-44E4-810D-15C924B2D67E}" type="presParOf" srcId="{8C31E5BD-3388-4556-A2E9-D5AB7B2661E7}" destId="{EA9FACA4-6249-4DB0-90D3-EB87F5CF63BB}" srcOrd="0" destOrd="0" presId="urn:microsoft.com/office/officeart/2005/8/layout/hProcess11"/>
    <dgm:cxn modelId="{4795F898-3DB3-4CC1-A343-81BC53945D8F}" type="presParOf" srcId="{8C31E5BD-3388-4556-A2E9-D5AB7B2661E7}" destId="{ACCE3A2C-7C9E-4FB9-A104-FE5710FA2395}" srcOrd="1" destOrd="0" presId="urn:microsoft.com/office/officeart/2005/8/layout/hProcess11"/>
    <dgm:cxn modelId="{55CC5A73-5C9D-4A45-A734-C1E0D6C31B48}" type="presParOf" srcId="{8C31E5BD-3388-4556-A2E9-D5AB7B2661E7}" destId="{678A6BA3-8218-4BB4-BA62-BC99D5176B1A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9C228C-4E19-40A1-BAE1-124D0AC5D4A9}">
      <dsp:nvSpPr>
        <dsp:cNvPr id="0" name=""/>
        <dsp:cNvSpPr/>
      </dsp:nvSpPr>
      <dsp:spPr>
        <a:xfrm>
          <a:off x="0" y="1658196"/>
          <a:ext cx="9555691" cy="2210928"/>
        </a:xfrm>
        <a:prstGeom prst="notchedRightArrow">
          <a:avLst/>
        </a:prstGeom>
        <a:noFill/>
        <a:ln>
          <a:solidFill>
            <a:schemeClr val="accent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958B0F0-5E09-4561-B169-D04B6252A035}">
      <dsp:nvSpPr>
        <dsp:cNvPr id="0" name=""/>
        <dsp:cNvSpPr/>
      </dsp:nvSpPr>
      <dsp:spPr>
        <a:xfrm>
          <a:off x="1006" y="0"/>
          <a:ext cx="1104410" cy="22109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b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VMs</a:t>
          </a:r>
          <a:endParaRPr lang="de-DE" sz="2400" kern="1200" dirty="0"/>
        </a:p>
      </dsp:txBody>
      <dsp:txXfrm>
        <a:off x="1006" y="0"/>
        <a:ext cx="1104410" cy="2210928"/>
      </dsp:txXfrm>
    </dsp:sp>
    <dsp:sp modelId="{00BB798E-83C5-4DAA-8B88-5ADE60BFEA5C}">
      <dsp:nvSpPr>
        <dsp:cNvPr id="0" name=""/>
        <dsp:cNvSpPr/>
      </dsp:nvSpPr>
      <dsp:spPr>
        <a:xfrm>
          <a:off x="276845" y="2487294"/>
          <a:ext cx="552732" cy="552732"/>
        </a:xfrm>
        <a:prstGeom prst="ellipse">
          <a:avLst/>
        </a:prstGeom>
        <a:solidFill>
          <a:srgbClr val="00BCF2"/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792EB03-6316-4092-8AF5-0144F3B944F5}">
      <dsp:nvSpPr>
        <dsp:cNvPr id="0" name=""/>
        <dsp:cNvSpPr/>
      </dsp:nvSpPr>
      <dsp:spPr>
        <a:xfrm>
          <a:off x="1466381" y="3316393"/>
          <a:ext cx="1881826" cy="22109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rgbClr val="353535">
                  <a:hueOff val="0"/>
                  <a:satOff val="0"/>
                  <a:lumOff val="0"/>
                  <a:alphaOff val="0"/>
                </a:srgbClr>
              </a:solidFill>
              <a:latin typeface="Segoe UI Semilight"/>
              <a:ea typeface="+mn-ea"/>
              <a:cs typeface="+mn-cs"/>
            </a:rPr>
            <a:t>Containers</a:t>
          </a:r>
          <a:endParaRPr lang="de-DE" sz="2400" kern="1200" dirty="0">
            <a:solidFill>
              <a:srgbClr val="353535">
                <a:hueOff val="0"/>
                <a:satOff val="0"/>
                <a:lumOff val="0"/>
                <a:alphaOff val="0"/>
              </a:srgbClr>
            </a:solidFill>
            <a:latin typeface="Segoe UI Semilight"/>
            <a:ea typeface="+mn-ea"/>
            <a:cs typeface="+mn-cs"/>
          </a:endParaRPr>
        </a:p>
      </dsp:txBody>
      <dsp:txXfrm>
        <a:off x="1466381" y="3316393"/>
        <a:ext cx="1881826" cy="2210928"/>
      </dsp:txXfrm>
    </dsp:sp>
    <dsp:sp modelId="{AE54075F-3094-4214-BEE8-993C6F5F741B}">
      <dsp:nvSpPr>
        <dsp:cNvPr id="0" name=""/>
        <dsp:cNvSpPr/>
      </dsp:nvSpPr>
      <dsp:spPr>
        <a:xfrm>
          <a:off x="2171620" y="2501323"/>
          <a:ext cx="552732" cy="552732"/>
        </a:xfrm>
        <a:prstGeom prst="ellipse">
          <a:avLst/>
        </a:prstGeom>
        <a:solidFill>
          <a:srgbClr val="00BCF2"/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B7BB063-6CF8-4C64-A01C-FB3667E4E914}">
      <dsp:nvSpPr>
        <dsp:cNvPr id="0" name=""/>
        <dsp:cNvSpPr/>
      </dsp:nvSpPr>
      <dsp:spPr>
        <a:xfrm>
          <a:off x="3097684" y="0"/>
          <a:ext cx="2471614" cy="22109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b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rgbClr val="353535">
                  <a:hueOff val="0"/>
                  <a:satOff val="0"/>
                  <a:lumOff val="0"/>
                  <a:alphaOff val="0"/>
                </a:srgbClr>
              </a:solidFill>
              <a:latin typeface="Segoe UI Semilight"/>
              <a:ea typeface="+mn-ea"/>
              <a:cs typeface="+mn-cs"/>
            </a:rPr>
            <a:t>Orchestrators</a:t>
          </a:r>
          <a:endParaRPr lang="de-DE" sz="2400" kern="1200" dirty="0">
            <a:solidFill>
              <a:srgbClr val="353535">
                <a:hueOff val="0"/>
                <a:satOff val="0"/>
                <a:lumOff val="0"/>
                <a:alphaOff val="0"/>
              </a:srgbClr>
            </a:solidFill>
            <a:latin typeface="Segoe UI Semilight"/>
            <a:ea typeface="+mn-ea"/>
            <a:cs typeface="+mn-cs"/>
          </a:endParaRPr>
        </a:p>
      </dsp:txBody>
      <dsp:txXfrm>
        <a:off x="3097684" y="0"/>
        <a:ext cx="2471614" cy="2210928"/>
      </dsp:txXfrm>
    </dsp:sp>
    <dsp:sp modelId="{DB28333C-8211-4862-A17B-E1090D6C9ED9}">
      <dsp:nvSpPr>
        <dsp:cNvPr id="0" name=""/>
        <dsp:cNvSpPr/>
      </dsp:nvSpPr>
      <dsp:spPr>
        <a:xfrm>
          <a:off x="4029588" y="2514599"/>
          <a:ext cx="552732" cy="552732"/>
        </a:xfrm>
        <a:prstGeom prst="ellipse">
          <a:avLst/>
        </a:prstGeom>
        <a:solidFill>
          <a:srgbClr val="00BCF2"/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DC1287D-06B0-41BB-9FD5-8CA0A12E1961}">
      <dsp:nvSpPr>
        <dsp:cNvPr id="0" name=""/>
        <dsp:cNvSpPr/>
      </dsp:nvSpPr>
      <dsp:spPr>
        <a:xfrm>
          <a:off x="5453512" y="3276596"/>
          <a:ext cx="1104410" cy="22109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rgbClr val="353535">
                  <a:hueOff val="0"/>
                  <a:satOff val="0"/>
                  <a:lumOff val="0"/>
                  <a:alphaOff val="0"/>
                </a:srgbClr>
              </a:solidFill>
              <a:latin typeface="Segoe UI Semilight"/>
              <a:ea typeface="+mn-ea"/>
              <a:cs typeface="+mn-cs"/>
            </a:rPr>
            <a:t>PaaS</a:t>
          </a:r>
          <a:endParaRPr lang="de-DE" sz="2400" kern="1200" dirty="0">
            <a:solidFill>
              <a:srgbClr val="353535">
                <a:hueOff val="0"/>
                <a:satOff val="0"/>
                <a:lumOff val="0"/>
                <a:alphaOff val="0"/>
              </a:srgbClr>
            </a:solidFill>
            <a:latin typeface="Segoe UI Semilight"/>
            <a:ea typeface="+mn-ea"/>
            <a:cs typeface="+mn-cs"/>
          </a:endParaRPr>
        </a:p>
      </dsp:txBody>
      <dsp:txXfrm>
        <a:off x="5453512" y="3276596"/>
        <a:ext cx="1104410" cy="2210928"/>
      </dsp:txXfrm>
    </dsp:sp>
    <dsp:sp modelId="{8786CC86-D714-402F-9E3A-1603555606C1}">
      <dsp:nvSpPr>
        <dsp:cNvPr id="0" name=""/>
        <dsp:cNvSpPr/>
      </dsp:nvSpPr>
      <dsp:spPr>
        <a:xfrm>
          <a:off x="5693691" y="2514599"/>
          <a:ext cx="552732" cy="552732"/>
        </a:xfrm>
        <a:prstGeom prst="ellipse">
          <a:avLst/>
        </a:prstGeom>
        <a:solidFill>
          <a:srgbClr val="00BCF2"/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9FACA4-6249-4DB0-90D3-EB87F5CF63BB}">
      <dsp:nvSpPr>
        <dsp:cNvPr id="0" name=""/>
        <dsp:cNvSpPr/>
      </dsp:nvSpPr>
      <dsp:spPr>
        <a:xfrm>
          <a:off x="6784150" y="0"/>
          <a:ext cx="1814965" cy="22109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b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solidFill>
                <a:srgbClr val="353535">
                  <a:hueOff val="0"/>
                  <a:satOff val="0"/>
                  <a:lumOff val="0"/>
                  <a:alphaOff val="0"/>
                </a:srgbClr>
              </a:solidFill>
              <a:latin typeface="Segoe UI Semilight"/>
              <a:ea typeface="+mn-ea"/>
              <a:cs typeface="+mn-cs"/>
            </a:rPr>
            <a:t>Serverless</a:t>
          </a:r>
          <a:endParaRPr lang="de-DE" sz="2400" kern="1200" dirty="0">
            <a:solidFill>
              <a:srgbClr val="353535">
                <a:hueOff val="0"/>
                <a:satOff val="0"/>
                <a:lumOff val="0"/>
                <a:alphaOff val="0"/>
              </a:srgbClr>
            </a:solidFill>
            <a:latin typeface="Segoe UI Semilight"/>
            <a:ea typeface="+mn-ea"/>
            <a:cs typeface="+mn-cs"/>
          </a:endParaRPr>
        </a:p>
      </dsp:txBody>
      <dsp:txXfrm>
        <a:off x="6784150" y="0"/>
        <a:ext cx="1814965" cy="2210928"/>
      </dsp:txXfrm>
    </dsp:sp>
    <dsp:sp modelId="{ACCE3A2C-7C9E-4FB9-A104-FE5710FA2395}">
      <dsp:nvSpPr>
        <dsp:cNvPr id="0" name=""/>
        <dsp:cNvSpPr/>
      </dsp:nvSpPr>
      <dsp:spPr>
        <a:xfrm>
          <a:off x="7621750" y="2514599"/>
          <a:ext cx="552732" cy="552732"/>
        </a:xfrm>
        <a:prstGeom prst="ellipse">
          <a:avLst/>
        </a:prstGeom>
        <a:solidFill>
          <a:srgbClr val="00BCF2"/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9C228C-4E19-40A1-BAE1-124D0AC5D4A9}">
      <dsp:nvSpPr>
        <dsp:cNvPr id="0" name=""/>
        <dsp:cNvSpPr/>
      </dsp:nvSpPr>
      <dsp:spPr>
        <a:xfrm>
          <a:off x="0" y="1658196"/>
          <a:ext cx="9555691" cy="2210928"/>
        </a:xfrm>
        <a:prstGeom prst="notchedRightArrow">
          <a:avLst/>
        </a:prstGeom>
        <a:noFill/>
        <a:ln>
          <a:solidFill>
            <a:schemeClr val="accent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958B0F0-5E09-4561-B169-D04B6252A035}">
      <dsp:nvSpPr>
        <dsp:cNvPr id="0" name=""/>
        <dsp:cNvSpPr/>
      </dsp:nvSpPr>
      <dsp:spPr>
        <a:xfrm>
          <a:off x="1006" y="0"/>
          <a:ext cx="1104410" cy="22109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b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VMs</a:t>
          </a:r>
          <a:endParaRPr lang="de-DE" sz="2400" kern="1200" dirty="0"/>
        </a:p>
      </dsp:txBody>
      <dsp:txXfrm>
        <a:off x="1006" y="0"/>
        <a:ext cx="1104410" cy="2210928"/>
      </dsp:txXfrm>
    </dsp:sp>
    <dsp:sp modelId="{00BB798E-83C5-4DAA-8B88-5ADE60BFEA5C}">
      <dsp:nvSpPr>
        <dsp:cNvPr id="0" name=""/>
        <dsp:cNvSpPr/>
      </dsp:nvSpPr>
      <dsp:spPr>
        <a:xfrm>
          <a:off x="276845" y="2487294"/>
          <a:ext cx="552732" cy="552732"/>
        </a:xfrm>
        <a:prstGeom prst="ellipse">
          <a:avLst/>
        </a:prstGeom>
        <a:solidFill>
          <a:srgbClr val="00BCF2"/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792EB03-6316-4092-8AF5-0144F3B944F5}">
      <dsp:nvSpPr>
        <dsp:cNvPr id="0" name=""/>
        <dsp:cNvSpPr/>
      </dsp:nvSpPr>
      <dsp:spPr>
        <a:xfrm>
          <a:off x="1466381" y="3316393"/>
          <a:ext cx="1881826" cy="22109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rgbClr val="353535">
                  <a:hueOff val="0"/>
                  <a:satOff val="0"/>
                  <a:lumOff val="0"/>
                  <a:alphaOff val="0"/>
                </a:srgbClr>
              </a:solidFill>
              <a:latin typeface="Segoe UI Semilight"/>
              <a:ea typeface="+mn-ea"/>
              <a:cs typeface="+mn-cs"/>
            </a:rPr>
            <a:t>Containers</a:t>
          </a:r>
          <a:endParaRPr lang="de-DE" sz="2400" kern="1200" dirty="0">
            <a:solidFill>
              <a:srgbClr val="353535">
                <a:hueOff val="0"/>
                <a:satOff val="0"/>
                <a:lumOff val="0"/>
                <a:alphaOff val="0"/>
              </a:srgbClr>
            </a:solidFill>
            <a:latin typeface="Segoe UI Semilight"/>
            <a:ea typeface="+mn-ea"/>
            <a:cs typeface="+mn-cs"/>
          </a:endParaRPr>
        </a:p>
      </dsp:txBody>
      <dsp:txXfrm>
        <a:off x="1466381" y="3316393"/>
        <a:ext cx="1881826" cy="2210928"/>
      </dsp:txXfrm>
    </dsp:sp>
    <dsp:sp modelId="{AE54075F-3094-4214-BEE8-993C6F5F741B}">
      <dsp:nvSpPr>
        <dsp:cNvPr id="0" name=""/>
        <dsp:cNvSpPr/>
      </dsp:nvSpPr>
      <dsp:spPr>
        <a:xfrm>
          <a:off x="2171620" y="2501323"/>
          <a:ext cx="552732" cy="552732"/>
        </a:xfrm>
        <a:prstGeom prst="ellipse">
          <a:avLst/>
        </a:prstGeom>
        <a:solidFill>
          <a:srgbClr val="00BCF2"/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B7BB063-6CF8-4C64-A01C-FB3667E4E914}">
      <dsp:nvSpPr>
        <dsp:cNvPr id="0" name=""/>
        <dsp:cNvSpPr/>
      </dsp:nvSpPr>
      <dsp:spPr>
        <a:xfrm>
          <a:off x="3097684" y="0"/>
          <a:ext cx="2471614" cy="22109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b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rgbClr val="353535">
                  <a:hueOff val="0"/>
                  <a:satOff val="0"/>
                  <a:lumOff val="0"/>
                  <a:alphaOff val="0"/>
                </a:srgbClr>
              </a:solidFill>
              <a:latin typeface="Segoe UI Semilight"/>
              <a:ea typeface="+mn-ea"/>
              <a:cs typeface="+mn-cs"/>
            </a:rPr>
            <a:t>Orchestrators</a:t>
          </a:r>
          <a:endParaRPr lang="de-DE" sz="2400" kern="1200" dirty="0">
            <a:solidFill>
              <a:srgbClr val="353535">
                <a:hueOff val="0"/>
                <a:satOff val="0"/>
                <a:lumOff val="0"/>
                <a:alphaOff val="0"/>
              </a:srgbClr>
            </a:solidFill>
            <a:latin typeface="Segoe UI Semilight"/>
            <a:ea typeface="+mn-ea"/>
            <a:cs typeface="+mn-cs"/>
          </a:endParaRPr>
        </a:p>
      </dsp:txBody>
      <dsp:txXfrm>
        <a:off x="3097684" y="0"/>
        <a:ext cx="2471614" cy="2210928"/>
      </dsp:txXfrm>
    </dsp:sp>
    <dsp:sp modelId="{DB28333C-8211-4862-A17B-E1090D6C9ED9}">
      <dsp:nvSpPr>
        <dsp:cNvPr id="0" name=""/>
        <dsp:cNvSpPr/>
      </dsp:nvSpPr>
      <dsp:spPr>
        <a:xfrm>
          <a:off x="4029588" y="2514599"/>
          <a:ext cx="552732" cy="552732"/>
        </a:xfrm>
        <a:prstGeom prst="ellipse">
          <a:avLst/>
        </a:prstGeom>
        <a:solidFill>
          <a:srgbClr val="00BCF2"/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DC1287D-06B0-41BB-9FD5-8CA0A12E1961}">
      <dsp:nvSpPr>
        <dsp:cNvPr id="0" name=""/>
        <dsp:cNvSpPr/>
      </dsp:nvSpPr>
      <dsp:spPr>
        <a:xfrm>
          <a:off x="5453512" y="3276596"/>
          <a:ext cx="1104410" cy="22109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rgbClr val="353535">
                  <a:hueOff val="0"/>
                  <a:satOff val="0"/>
                  <a:lumOff val="0"/>
                  <a:alphaOff val="0"/>
                </a:srgbClr>
              </a:solidFill>
              <a:latin typeface="Segoe UI Semilight"/>
              <a:ea typeface="+mn-ea"/>
              <a:cs typeface="+mn-cs"/>
            </a:rPr>
            <a:t>PaaS</a:t>
          </a:r>
          <a:endParaRPr lang="de-DE" sz="2400" kern="1200" dirty="0">
            <a:solidFill>
              <a:srgbClr val="353535">
                <a:hueOff val="0"/>
                <a:satOff val="0"/>
                <a:lumOff val="0"/>
                <a:alphaOff val="0"/>
              </a:srgbClr>
            </a:solidFill>
            <a:latin typeface="Segoe UI Semilight"/>
            <a:ea typeface="+mn-ea"/>
            <a:cs typeface="+mn-cs"/>
          </a:endParaRPr>
        </a:p>
      </dsp:txBody>
      <dsp:txXfrm>
        <a:off x="5453512" y="3276596"/>
        <a:ext cx="1104410" cy="2210928"/>
      </dsp:txXfrm>
    </dsp:sp>
    <dsp:sp modelId="{8786CC86-D714-402F-9E3A-1603555606C1}">
      <dsp:nvSpPr>
        <dsp:cNvPr id="0" name=""/>
        <dsp:cNvSpPr/>
      </dsp:nvSpPr>
      <dsp:spPr>
        <a:xfrm>
          <a:off x="5693691" y="2514599"/>
          <a:ext cx="552732" cy="552732"/>
        </a:xfrm>
        <a:prstGeom prst="ellipse">
          <a:avLst/>
        </a:prstGeom>
        <a:solidFill>
          <a:srgbClr val="00BCF2"/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9FACA4-6249-4DB0-90D3-EB87F5CF63BB}">
      <dsp:nvSpPr>
        <dsp:cNvPr id="0" name=""/>
        <dsp:cNvSpPr/>
      </dsp:nvSpPr>
      <dsp:spPr>
        <a:xfrm>
          <a:off x="6784150" y="0"/>
          <a:ext cx="1814965" cy="22109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b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solidFill>
                <a:srgbClr val="353535">
                  <a:hueOff val="0"/>
                  <a:satOff val="0"/>
                  <a:lumOff val="0"/>
                  <a:alphaOff val="0"/>
                </a:srgbClr>
              </a:solidFill>
              <a:latin typeface="Segoe UI Semilight"/>
              <a:ea typeface="+mn-ea"/>
              <a:cs typeface="+mn-cs"/>
            </a:rPr>
            <a:t>Serverless</a:t>
          </a:r>
          <a:endParaRPr lang="de-DE" sz="2400" kern="1200" dirty="0">
            <a:solidFill>
              <a:srgbClr val="353535">
                <a:hueOff val="0"/>
                <a:satOff val="0"/>
                <a:lumOff val="0"/>
                <a:alphaOff val="0"/>
              </a:srgbClr>
            </a:solidFill>
            <a:latin typeface="Segoe UI Semilight"/>
            <a:ea typeface="+mn-ea"/>
            <a:cs typeface="+mn-cs"/>
          </a:endParaRPr>
        </a:p>
      </dsp:txBody>
      <dsp:txXfrm>
        <a:off x="6784150" y="0"/>
        <a:ext cx="1814965" cy="2210928"/>
      </dsp:txXfrm>
    </dsp:sp>
    <dsp:sp modelId="{ACCE3A2C-7C9E-4FB9-A104-FE5710FA2395}">
      <dsp:nvSpPr>
        <dsp:cNvPr id="0" name=""/>
        <dsp:cNvSpPr/>
      </dsp:nvSpPr>
      <dsp:spPr>
        <a:xfrm>
          <a:off x="7621750" y="2514599"/>
          <a:ext cx="552732" cy="552732"/>
        </a:xfrm>
        <a:prstGeom prst="ellipse">
          <a:avLst/>
        </a:prstGeom>
        <a:solidFill>
          <a:srgbClr val="00BCF2"/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D0CB2F-F0BF-435A-A27A-2EC15087F634}" type="datetime8">
              <a:rPr lang="en-US" smtClean="0">
                <a:latin typeface="Segoe UI" pitchFamily="34" charset="0"/>
              </a:rPr>
              <a:pPr/>
              <a:t>4/25/2021 11:29 AM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pPr/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18B56EA-E28F-4F92-9F16-7A6F2501B303}" type="datetime8">
              <a:rPr lang="en-US" smtClean="0"/>
              <a:pPr/>
              <a:t>4/25/2021 11:28 AM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A9489B14-6501-4CD1-A820-B9AC2BB636AD}" type="datetime8">
              <a:rPr lang="en-US" smtClean="0"/>
              <a:pPr/>
              <a:t>4/25/2021 11:28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64904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pPr/>
              <a:t>4/25/2021 11:28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92767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pPr/>
              <a:t>4/25/2021 11:28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19308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pPr/>
              <a:t>4/25/2021 11:28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2902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pPr/>
              <a:t>4/25/2021 11:28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27335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r>
              <a:rPr lang="de-DE" sz="900" b="1" dirty="0" err="1">
                <a:latin typeface="Consolas" panose="020B0609020204030204" pitchFamily="49" charset="0"/>
              </a:rPr>
              <a:t>az</a:t>
            </a:r>
            <a:r>
              <a:rPr lang="de-DE" sz="900" b="1" dirty="0">
                <a:latin typeface="Consolas" panose="020B0609020204030204" pitchFamily="49" charset="0"/>
              </a:rPr>
              <a:t> </a:t>
            </a:r>
            <a:r>
              <a:rPr lang="de-DE" sz="900" b="1" dirty="0" err="1">
                <a:latin typeface="Consolas" panose="020B0609020204030204" pitchFamily="49" charset="0"/>
              </a:rPr>
              <a:t>group</a:t>
            </a:r>
            <a:r>
              <a:rPr lang="de-DE" sz="900" b="1" dirty="0">
                <a:latin typeface="Consolas" panose="020B0609020204030204" pitchFamily="49" charset="0"/>
              </a:rPr>
              <a:t> </a:t>
            </a:r>
            <a:r>
              <a:rPr lang="de-DE" sz="900" b="1" dirty="0" err="1">
                <a:latin typeface="Consolas" panose="020B0609020204030204" pitchFamily="49" charset="0"/>
              </a:rPr>
              <a:t>create</a:t>
            </a:r>
            <a:r>
              <a:rPr lang="de-DE" sz="900" b="1" dirty="0">
                <a:latin typeface="Consolas" panose="020B0609020204030204" pitchFamily="49" charset="0"/>
              </a:rPr>
              <a:t> --name </a:t>
            </a:r>
            <a:r>
              <a:rPr lang="de-DE" sz="900" b="1" dirty="0">
                <a:solidFill>
                  <a:srgbClr val="00B050"/>
                </a:solidFill>
                <a:latin typeface="Consolas" panose="020B0609020204030204" pitchFamily="49" charset="0"/>
              </a:rPr>
              <a:t>RG-DEMO</a:t>
            </a:r>
            <a:r>
              <a:rPr lang="de-DE" sz="900" b="1" dirty="0">
                <a:latin typeface="Consolas" panose="020B0609020204030204" pitchFamily="49" charset="0"/>
              </a:rPr>
              <a:t> --location </a:t>
            </a:r>
            <a:r>
              <a:rPr lang="de-DE" sz="900" b="1" dirty="0" err="1">
                <a:latin typeface="Consolas" panose="020B0609020204030204" pitchFamily="49" charset="0"/>
              </a:rPr>
              <a:t>westeurope</a:t>
            </a:r>
            <a:endParaRPr lang="de-DE" sz="900" b="1" dirty="0">
              <a:latin typeface="Consolas" panose="020B0609020204030204" pitchFamily="49" charset="0"/>
            </a:endParaRPr>
          </a:p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az</a:t>
            </a:r>
            <a:r>
              <a:rPr lang="en-US" dirty="0"/>
              <a:t> container create --resource-group RG-ACI --name myservice1 --image damir.azurecr.io/dockerconsole:v2 --</a:t>
            </a:r>
            <a:r>
              <a:rPr lang="en-US" dirty="0" err="1"/>
              <a:t>ip</a:t>
            </a:r>
            <a:r>
              <a:rPr lang="en-US" dirty="0"/>
              <a:t>-address public --ports 80 --</a:t>
            </a:r>
            <a:r>
              <a:rPr lang="en-US" dirty="0" err="1"/>
              <a:t>os</a:t>
            </a:r>
            <a:r>
              <a:rPr lang="en-US" dirty="0"/>
              <a:t>-type </a:t>
            </a:r>
            <a:r>
              <a:rPr lang="en-US" dirty="0" err="1"/>
              <a:t>linux</a:t>
            </a:r>
            <a:r>
              <a:rPr lang="en-US" dirty="0"/>
              <a:t> --registry-login-server damir.azurecr.io --registry-username </a:t>
            </a:r>
            <a:r>
              <a:rPr lang="en-US" dirty="0" err="1"/>
              <a:t>damir</a:t>
            </a:r>
            <a:r>
              <a:rPr lang="en-US" dirty="0"/>
              <a:t> --registry-password </a:t>
            </a:r>
            <a:r>
              <a:rPr lang="en-US" dirty="0" err="1"/>
              <a:t>kkjOvM</a:t>
            </a:r>
            <a:r>
              <a:rPr lang="en-US" dirty="0"/>
              <a:t>=J/sEyYTBW6TFltwuV5qXkVH70</a:t>
            </a:r>
          </a:p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az</a:t>
            </a:r>
            <a:r>
              <a:rPr lang="en-US" dirty="0"/>
              <a:t> container create --resource-group RG-DEMO --name dockerdemo2 --image damir.azurecr.io/dockerconsole:v3 --</a:t>
            </a:r>
            <a:r>
              <a:rPr lang="en-US" dirty="0" err="1"/>
              <a:t>ip</a:t>
            </a:r>
            <a:r>
              <a:rPr lang="en-US" dirty="0"/>
              <a:t>-address public --ports 80 --</a:t>
            </a:r>
            <a:r>
              <a:rPr lang="en-US" dirty="0" err="1"/>
              <a:t>os</a:t>
            </a:r>
            <a:r>
              <a:rPr lang="en-US" dirty="0"/>
              <a:t>-type </a:t>
            </a:r>
            <a:r>
              <a:rPr lang="en-US" dirty="0" err="1"/>
              <a:t>linux</a:t>
            </a:r>
            <a:r>
              <a:rPr lang="en-US" dirty="0"/>
              <a:t> --registry-login-server damir.azurecr.io --registry-username damir --registry-password “</a:t>
            </a:r>
            <a:r>
              <a:rPr lang="en-US" dirty="0" err="1"/>
              <a:t>kkjOvM</a:t>
            </a:r>
            <a:r>
              <a:rPr lang="en-US" dirty="0"/>
              <a:t>=J/sEyYTBW6TFltwuV5qXkVH70" -e </a:t>
            </a:r>
            <a:r>
              <a:rPr lang="en-US" dirty="0" err="1"/>
              <a:t>SbConnStr</a:t>
            </a:r>
            <a:r>
              <a:rPr lang="en-US" dirty="0"/>
              <a:t>="Endpoint=sb://bastasample.servicebus.windows.net/;SharedAccessKeyName=demo;SharedAccessKey=MvwVbrrJdsMQyhO/0uwaB5mVbuXyvYa3WRNpalHi0LQ="</a:t>
            </a: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pPr/>
              <a:t>4/25/2021 11:28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89932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5843A5E2-72BF-4A4D-8E2C-055703D20464}" type="datetime8">
              <a:rPr lang="en-US" smtClean="0"/>
              <a:pPr/>
              <a:t>4/25/2021 11:28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45358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E00EAA4D-60CF-44E7-B563-E3DDB1E14225}" type="datetime8">
              <a:rPr lang="en-US" smtClean="0"/>
              <a:pPr/>
              <a:t>4/25/2021 11:28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01476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sv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1.svg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bg>
      <p:bgPr>
        <a:solidFill>
          <a:srgbClr val="0025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79425"/>
            <a:ext cx="1483418" cy="31089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C537630-0B98-4A50-95D5-1640EFB18C2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497"/>
            <a:ext cx="12436475" cy="699551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F4BABD2-6A78-401C-AB02-4D991249D77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98437" y="6150714"/>
            <a:ext cx="1981200" cy="728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5528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rgbClr val="F265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46D99B10-80A8-4DC6-9334-DE78BA84049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28237" y="6088062"/>
            <a:ext cx="1843088" cy="620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345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740132"/>
            <a:ext cx="4892040" cy="1514261"/>
          </a:xfrm>
        </p:spPr>
        <p:txBody>
          <a:bodyPr wrap="square" anchor="ctr">
            <a:spAutoFit/>
          </a:bodyPr>
          <a:lstStyle>
            <a:lvl1pPr>
              <a:defRPr sz="48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Square photo layout</a:t>
            </a:r>
          </a:p>
        </p:txBody>
      </p:sp>
      <p:sp>
        <p:nvSpPr>
          <p:cNvPr id="6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441315" y="0"/>
            <a:ext cx="6995160" cy="6992587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0FC152F-E85C-46FB-980D-2C207D7F21F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4639" y="6164262"/>
            <a:ext cx="1580783" cy="531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35824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1556723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rgbClr val="F265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56753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962453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37315"/>
            <a:ext cx="12436475" cy="7069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555470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A05329-5416-4336-AE82-98B8515DC83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497"/>
            <a:ext cx="12436475" cy="699551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77428F3-F438-443B-815A-0CBAEEA1E42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74639" y="6109885"/>
            <a:ext cx="1898910" cy="698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bg>
      <p:bgPr>
        <a:solidFill>
          <a:srgbClr val="0025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51AB85C-9558-4FB1-91E0-32BF3D48767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497"/>
            <a:ext cx="12436475" cy="69955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7929194-A8E6-4D83-9FFE-D0EEF483682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98437" y="6150714"/>
            <a:ext cx="1981200" cy="728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0764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quare phot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2" y="2119178"/>
            <a:ext cx="4937760" cy="1835285"/>
          </a:xfrm>
          <a:noFill/>
        </p:spPr>
        <p:txBody>
          <a:bodyPr lIns="146304" tIns="91440" rIns="146304" bIns="91440" anchor="t" anchorCtr="0"/>
          <a:lstStyle>
            <a:lvl1pPr>
              <a:defRPr sz="4800" spc="-100" baseline="0">
                <a:solidFill>
                  <a:srgbClr val="00AEEF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954463"/>
            <a:ext cx="4937760" cy="731528"/>
          </a:xfrm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lang="en-US" sz="3200" kern="1200" spc="0" baseline="0" dirty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</p:txBody>
      </p:sp>
      <p:pic>
        <p:nvPicPr>
          <p:cNvPr id="90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3116" y="479425"/>
            <a:ext cx="1451843" cy="31089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F2FD15D-47F6-4A45-A154-C2F76CAD1E5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444363" y="-7938"/>
            <a:ext cx="6992112" cy="6992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9187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0025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243EE18-BEC7-4A9D-89BE-F17855D1FA6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497"/>
            <a:ext cx="12436475" cy="69955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15B5858-BF35-4D13-896F-6CD461E1ECF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98437" y="6150714"/>
            <a:ext cx="1981200" cy="728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6969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 userDrawn="1">
            <p:ph type="title" hasCustomPrompt="1"/>
          </p:nvPr>
        </p:nvSpPr>
        <p:spPr bwMode="auto">
          <a:xfrm>
            <a:off x="7285037" y="1661977"/>
            <a:ext cx="4937760" cy="1835285"/>
          </a:xfrm>
          <a:noFill/>
        </p:spPr>
        <p:txBody>
          <a:bodyPr lIns="146304" tIns="91440" rIns="146304" bIns="91440" anchor="t" anchorCtr="0"/>
          <a:lstStyle>
            <a:lvl1pPr>
              <a:defRPr sz="4800" spc="-100" baseline="0">
                <a:solidFill>
                  <a:srgbClr val="F26522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sz="quarter" idx="14" hasCustomPrompt="1"/>
          </p:nvPr>
        </p:nvSpPr>
        <p:spPr bwMode="auto">
          <a:xfrm>
            <a:off x="7285037" y="3516218"/>
            <a:ext cx="4937760" cy="731528"/>
          </a:xfrm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lang="en-US" sz="3200" kern="1200" spc="0" baseline="0" dirty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D127CE-B098-47A4-A27C-3AE2F05A180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6992112" cy="69921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284E52B-B50F-4DF6-8C97-1B8D98BA546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356477" y="144462"/>
            <a:ext cx="1898910" cy="698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7284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2" y="2119178"/>
            <a:ext cx="4937760" cy="1835285"/>
          </a:xfrm>
          <a:noFill/>
        </p:spPr>
        <p:txBody>
          <a:bodyPr lIns="146304" tIns="91440" rIns="146304" bIns="91440" anchor="t" anchorCtr="0"/>
          <a:lstStyle>
            <a:lvl1pPr>
              <a:defRPr sz="4800" spc="-100" baseline="0">
                <a:solidFill>
                  <a:srgbClr val="00AEEF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954463"/>
            <a:ext cx="4937760" cy="731528"/>
          </a:xfrm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lang="en-US" sz="3200" kern="1200" spc="0" baseline="0" dirty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</p:txBody>
      </p:sp>
      <p:pic>
        <p:nvPicPr>
          <p:cNvPr id="90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3116" y="479425"/>
            <a:ext cx="1451843" cy="3108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A4BA597-190A-4715-868C-B5BF183948C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444363" y="-7938"/>
            <a:ext cx="6992112" cy="6992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8771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AEE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2308324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52383069-4C27-483A-89AF-A95A6F13D18C}"/>
              </a:ext>
            </a:extLst>
          </p:cNvPr>
          <p:cNvSpPr txBox="1">
            <a:spLocks/>
          </p:cNvSpPr>
          <p:nvPr userDrawn="1"/>
        </p:nvSpPr>
        <p:spPr>
          <a:xfrm>
            <a:off x="3912152" y="6410394"/>
            <a:ext cx="4062896" cy="365125"/>
          </a:xfrm>
          <a:prstGeom prst="rect">
            <a:avLst/>
          </a:prstGeom>
        </p:spPr>
        <p:txBody>
          <a:bodyPr vert="horz" lIns="182880" tIns="45720" rIns="18288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800" kern="1200">
                <a:solidFill>
                  <a:srgbClr val="3F3F3F"/>
                </a:solidFill>
                <a:latin typeface="+mn-lt"/>
                <a:ea typeface="+mn-ea"/>
                <a:cs typeface="Segoe Pro Ligh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Cloud Computing – Frankfurt University of Applied Sciences</a:t>
            </a:r>
          </a:p>
        </p:txBody>
      </p:sp>
    </p:spTree>
    <p:extLst>
      <p:ext uri="{BB962C8B-B14F-4D97-AF65-F5344CB8AC3E}">
        <p14:creationId xmlns:p14="http://schemas.microsoft.com/office/powerpoint/2010/main" val="258174771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AEE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702" y="1211287"/>
            <a:ext cx="11888787" cy="54848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3860209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AEE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3000" b="0">
                <a:latin typeface="+mn-lt"/>
              </a:defRPr>
            </a:lvl1pPr>
            <a:lvl2pPr marL="255588" indent="0">
              <a:buFont typeface="Wingdings" panose="05000000000000000000" pitchFamily="2" charset="2"/>
              <a:buNone/>
              <a:defRPr sz="2400" b="0"/>
            </a:lvl2pPr>
            <a:lvl3pPr marL="450850" indent="0">
              <a:buFont typeface="Wingdings" panose="05000000000000000000" pitchFamily="2" charset="2"/>
              <a:buNone/>
              <a:tabLst/>
              <a:defRPr sz="2200" b="0"/>
            </a:lvl3pPr>
            <a:lvl4pPr marL="652462" indent="0">
              <a:buFont typeface="Wingdings" panose="05000000000000000000" pitchFamily="2" charset="2"/>
              <a:buNone/>
              <a:defRPr sz="2200" b="0"/>
            </a:lvl4pPr>
            <a:lvl5pPr marL="854075" indent="0">
              <a:buFont typeface="Wingdings" panose="05000000000000000000" pitchFamily="2" charset="2"/>
              <a:buNone/>
              <a:tabLst/>
              <a:defRPr sz="22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5588" indent="0">
              <a:buFont typeface="Arial" panose="020B0604020202020204" pitchFamily="34" charset="0"/>
              <a:buNone/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0850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52462" indent="0">
              <a:buFont typeface="Arial" panose="020B0604020202020204" pitchFamily="34" charset="0"/>
              <a:buNone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4075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14350" marR="0" lvl="0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Edit Master text styles</a:t>
            </a:r>
          </a:p>
          <a:p>
            <a:pPr marL="514350" marR="0" lvl="1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Second level</a:t>
            </a:r>
          </a:p>
          <a:p>
            <a:pPr marL="514350" marR="0" lvl="2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Third level</a:t>
            </a:r>
          </a:p>
          <a:p>
            <a:pPr marL="514350" marR="0" lvl="3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Fourth level</a:t>
            </a:r>
          </a:p>
          <a:p>
            <a:pPr marL="514350" marR="0" lvl="4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402C5B1D-EB9D-4790-9303-FE8AF0F6DE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85437" y="6186541"/>
            <a:ext cx="1524000" cy="512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294307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AEE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3000" b="0">
                <a:latin typeface="+mn-lt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4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2200" b="0"/>
            </a:lvl3pPr>
            <a:lvl4pPr marL="828675" indent="-176213">
              <a:buFont typeface="Wingdings" panose="05000000000000000000" pitchFamily="2" charset="2"/>
              <a:buChar char=""/>
              <a:defRPr sz="22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22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98488" indent="-342900"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93750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95362" indent="-342900"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96975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31775" marR="0" lvl="0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Edit Master text styles</a:t>
            </a:r>
          </a:p>
          <a:p>
            <a:pPr marL="231775" marR="0" lvl="1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Second level</a:t>
            </a:r>
          </a:p>
          <a:p>
            <a:pPr marL="231775" marR="0" lvl="2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Third level</a:t>
            </a:r>
          </a:p>
          <a:p>
            <a:pPr marL="231775" marR="0" lvl="3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Fourth level</a:t>
            </a:r>
          </a:p>
          <a:p>
            <a:pPr marL="231775" marR="0" lvl="4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E89D1408-D758-4FB6-85DA-A5E5E8951C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85437" y="6186541"/>
            <a:ext cx="1524000" cy="512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981746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AEE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65696603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rgbClr val="00AE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10058401" cy="7386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7401637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rgbClr val="00AE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200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27846584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rgbClr val="00AE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0789378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740132"/>
            <a:ext cx="4892040" cy="1514261"/>
          </a:xfrm>
        </p:spPr>
        <p:txBody>
          <a:bodyPr wrap="square" anchor="ctr">
            <a:spAutoFit/>
          </a:bodyPr>
          <a:lstStyle>
            <a:lvl1pPr>
              <a:defRPr sz="48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Square photo layout</a:t>
            </a:r>
          </a:p>
        </p:txBody>
      </p:sp>
      <p:sp>
        <p:nvSpPr>
          <p:cNvPr id="6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441315" y="0"/>
            <a:ext cx="6995160" cy="6992587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926166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2652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2308324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AFF29D20-4044-4B7A-A825-1032E39960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33037" y="6141571"/>
            <a:ext cx="1580783" cy="531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337368"/>
      </p:ext>
    </p:extLst>
  </p:cSld>
  <p:clrMapOvr>
    <a:masterClrMapping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85978419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rgbClr val="00AE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679192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9740156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0025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18BA571-0FA0-4DA6-A835-FCF53A9E0BD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497"/>
            <a:ext cx="12436475" cy="699551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457200" y="479425"/>
            <a:ext cx="1483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4179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2" y="2119178"/>
            <a:ext cx="4937760" cy="1835285"/>
          </a:xfrm>
          <a:noFill/>
        </p:spPr>
        <p:txBody>
          <a:bodyPr lIns="146304" tIns="91440" rIns="146304" bIns="91440" anchor="t" anchorCtr="0"/>
          <a:lstStyle>
            <a:lvl1pPr>
              <a:defRPr sz="4800" spc="-100" baseline="0">
                <a:solidFill>
                  <a:srgbClr val="00254A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954463"/>
            <a:ext cx="4937760" cy="731528"/>
          </a:xfrm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lang="en-US" sz="3200" kern="1200" spc="0" baseline="0" dirty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</p:txBody>
      </p:sp>
      <p:pic>
        <p:nvPicPr>
          <p:cNvPr id="90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3116" y="479425"/>
            <a:ext cx="1451843" cy="31089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95F5412-3E7A-43F3-8469-FB3720FE100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444363" y="2413"/>
            <a:ext cx="6992112" cy="6992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2721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254A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2308324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0E1A766B-0AD8-4771-B1DB-7277AEDDF706}"/>
              </a:ext>
            </a:extLst>
          </p:cNvPr>
          <p:cNvSpPr txBox="1">
            <a:spLocks/>
          </p:cNvSpPr>
          <p:nvPr userDrawn="1"/>
        </p:nvSpPr>
        <p:spPr>
          <a:xfrm>
            <a:off x="3932237" y="6516688"/>
            <a:ext cx="4062896" cy="365125"/>
          </a:xfrm>
          <a:prstGeom prst="rect">
            <a:avLst/>
          </a:prstGeom>
        </p:spPr>
        <p:txBody>
          <a:bodyPr vert="horz" lIns="182880" tIns="45720" rIns="18288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800" kern="1200">
                <a:solidFill>
                  <a:srgbClr val="3F3F3F"/>
                </a:solidFill>
                <a:latin typeface="+mn-lt"/>
                <a:ea typeface="+mn-ea"/>
                <a:cs typeface="Segoe Pro Ligh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Cloud Computing – Frankfurt University of Applied Sciences</a:t>
            </a:r>
          </a:p>
        </p:txBody>
      </p:sp>
    </p:spTree>
    <p:extLst>
      <p:ext uri="{BB962C8B-B14F-4D97-AF65-F5344CB8AC3E}">
        <p14:creationId xmlns:p14="http://schemas.microsoft.com/office/powerpoint/2010/main" val="678350165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254A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702" y="1211287"/>
            <a:ext cx="11888787" cy="54848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1757792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254A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3000" b="0">
                <a:latin typeface="+mn-lt"/>
              </a:defRPr>
            </a:lvl1pPr>
            <a:lvl2pPr marL="255588" indent="0">
              <a:buFont typeface="Wingdings" panose="05000000000000000000" pitchFamily="2" charset="2"/>
              <a:buNone/>
              <a:defRPr sz="2400" b="0"/>
            </a:lvl2pPr>
            <a:lvl3pPr marL="450850" indent="0">
              <a:buFont typeface="Wingdings" panose="05000000000000000000" pitchFamily="2" charset="2"/>
              <a:buNone/>
              <a:tabLst/>
              <a:defRPr sz="2200" b="0"/>
            </a:lvl3pPr>
            <a:lvl4pPr marL="652462" indent="0">
              <a:buFont typeface="Wingdings" panose="05000000000000000000" pitchFamily="2" charset="2"/>
              <a:buNone/>
              <a:defRPr sz="2200" b="0"/>
            </a:lvl4pPr>
            <a:lvl5pPr marL="854075" indent="0">
              <a:buFont typeface="Wingdings" panose="05000000000000000000" pitchFamily="2" charset="2"/>
              <a:buNone/>
              <a:tabLst/>
              <a:defRPr sz="22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5588" indent="0">
              <a:buFont typeface="Arial" panose="020B0604020202020204" pitchFamily="34" charset="0"/>
              <a:buNone/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0850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52462" indent="0">
              <a:buFont typeface="Arial" panose="020B0604020202020204" pitchFamily="34" charset="0"/>
              <a:buNone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4075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14350" marR="0" lvl="0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Edit Master text styles</a:t>
            </a:r>
          </a:p>
          <a:p>
            <a:pPr marL="514350" marR="0" lvl="1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Second level</a:t>
            </a:r>
          </a:p>
          <a:p>
            <a:pPr marL="514350" marR="0" lvl="2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Third level</a:t>
            </a:r>
          </a:p>
          <a:p>
            <a:pPr marL="514350" marR="0" lvl="3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Fourth level</a:t>
            </a:r>
          </a:p>
          <a:p>
            <a:pPr marL="514350" marR="0" lvl="4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1320078E-5E7D-452E-B4A2-520DD0DC937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09237" y="6193361"/>
            <a:ext cx="1498233" cy="504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973643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254A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3000" b="0">
                <a:latin typeface="+mn-lt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4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2200" b="0"/>
            </a:lvl3pPr>
            <a:lvl4pPr marL="828675" indent="-176213">
              <a:buFont typeface="Wingdings" panose="05000000000000000000" pitchFamily="2" charset="2"/>
              <a:buChar char=""/>
              <a:defRPr sz="22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22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98488" indent="-342900"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93750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95362" indent="-342900"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96975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31775" marR="0" lvl="0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Edit Master text styles</a:t>
            </a:r>
          </a:p>
          <a:p>
            <a:pPr marL="231775" marR="0" lvl="1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Second level</a:t>
            </a:r>
          </a:p>
          <a:p>
            <a:pPr marL="231775" marR="0" lvl="2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Third level</a:t>
            </a:r>
          </a:p>
          <a:p>
            <a:pPr marL="231775" marR="0" lvl="3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Fourth level</a:t>
            </a:r>
          </a:p>
          <a:p>
            <a:pPr marL="231775" marR="0" lvl="4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838AD3EE-9614-4D8C-A1FC-DBF48507F13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09237" y="6193361"/>
            <a:ext cx="1498233" cy="504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460892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254A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A75A6FFA-DE72-4745-ACA7-EF0AAC4677A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09237" y="6193361"/>
            <a:ext cx="1498233" cy="504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725920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2652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702" y="1211287"/>
            <a:ext cx="11888787" cy="54848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CD700F32-7C7E-4E5E-A0A8-E297D6F2385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33037" y="6141571"/>
            <a:ext cx="1580783" cy="531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268474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rgbClr val="0025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10058401" cy="7386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03B1E598-4699-43A9-A2AB-96819F98229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7837" y="6240462"/>
            <a:ext cx="1498236" cy="504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4139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rgbClr val="0025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200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3E8E08DA-2F2B-45C9-A564-36DB6D8350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7837" y="6240462"/>
            <a:ext cx="1498236" cy="504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2699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rgbClr val="0025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25492" y="6017542"/>
            <a:ext cx="1637933" cy="818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0918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740132"/>
            <a:ext cx="4892040" cy="1514261"/>
          </a:xfrm>
        </p:spPr>
        <p:txBody>
          <a:bodyPr wrap="square" anchor="ctr">
            <a:spAutoFit/>
          </a:bodyPr>
          <a:lstStyle>
            <a:lvl1pPr>
              <a:defRPr sz="48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Square photo layout</a:t>
            </a:r>
          </a:p>
        </p:txBody>
      </p:sp>
      <p:sp>
        <p:nvSpPr>
          <p:cNvPr id="6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441315" y="0"/>
            <a:ext cx="6995160" cy="6992587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11AAF032-8425-43B4-B025-8066461AD96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4639" y="6240462"/>
            <a:ext cx="1498233" cy="504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63783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03639786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rgbClr val="0025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112450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5024740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37315"/>
            <a:ext cx="12436475" cy="7069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769018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E07EE14-375D-4E12-92AF-CB580B6AF86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497"/>
            <a:ext cx="12436475" cy="699551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9E8E2DA-3894-4783-92B1-475815D5E80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74637" y="296862"/>
            <a:ext cx="1975110" cy="726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1635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2652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3000" b="0">
                <a:latin typeface="+mn-lt"/>
              </a:defRPr>
            </a:lvl1pPr>
            <a:lvl2pPr marL="255588" indent="0">
              <a:buFont typeface="Wingdings" panose="05000000000000000000" pitchFamily="2" charset="2"/>
              <a:buNone/>
              <a:defRPr sz="2400" b="0"/>
            </a:lvl2pPr>
            <a:lvl3pPr marL="450850" indent="0">
              <a:buFont typeface="Wingdings" panose="05000000000000000000" pitchFamily="2" charset="2"/>
              <a:buNone/>
              <a:tabLst/>
              <a:defRPr sz="2200" b="0"/>
            </a:lvl3pPr>
            <a:lvl4pPr marL="652462" indent="0">
              <a:buFont typeface="Wingdings" panose="05000000000000000000" pitchFamily="2" charset="2"/>
              <a:buNone/>
              <a:defRPr sz="2200" b="0"/>
            </a:lvl4pPr>
            <a:lvl5pPr marL="854075" indent="0">
              <a:buFont typeface="Wingdings" panose="05000000000000000000" pitchFamily="2" charset="2"/>
              <a:buNone/>
              <a:tabLst/>
              <a:defRPr sz="22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5588" indent="0">
              <a:buFont typeface="Arial" panose="020B0604020202020204" pitchFamily="34" charset="0"/>
              <a:buNone/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0850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52462" indent="0">
              <a:buFont typeface="Arial" panose="020B0604020202020204" pitchFamily="34" charset="0"/>
              <a:buNone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4075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14350" marR="0" lvl="0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Edit Master text styles</a:t>
            </a:r>
          </a:p>
          <a:p>
            <a:pPr marL="514350" marR="0" lvl="1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Second level</a:t>
            </a:r>
          </a:p>
          <a:p>
            <a:pPr marL="514350" marR="0" lvl="2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Third level</a:t>
            </a:r>
          </a:p>
          <a:p>
            <a:pPr marL="514350" marR="0" lvl="3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Fourth level</a:t>
            </a:r>
          </a:p>
          <a:p>
            <a:pPr marL="514350" marR="0" lvl="4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Fifth level</a:t>
            </a:r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B25D7781-36E9-4AF9-89E0-950B11A69F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33037" y="6141571"/>
            <a:ext cx="1580783" cy="531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018982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2652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3000" b="0">
                <a:latin typeface="+mn-lt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4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2200" b="0"/>
            </a:lvl3pPr>
            <a:lvl4pPr marL="828675" indent="-176213">
              <a:buFont typeface="Wingdings" panose="05000000000000000000" pitchFamily="2" charset="2"/>
              <a:buChar char=""/>
              <a:defRPr sz="22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22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98488" indent="-342900"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93750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95362" indent="-342900"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96975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31775" marR="0" lvl="0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Edit Master text styles</a:t>
            </a:r>
          </a:p>
          <a:p>
            <a:pPr marL="231775" marR="0" lvl="1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Second level</a:t>
            </a:r>
          </a:p>
          <a:p>
            <a:pPr marL="231775" marR="0" lvl="2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Third level</a:t>
            </a:r>
          </a:p>
          <a:p>
            <a:pPr marL="231775" marR="0" lvl="3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Fourth level</a:t>
            </a:r>
          </a:p>
          <a:p>
            <a:pPr marL="231775" marR="0" lvl="4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Fifth level</a:t>
            </a:r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4EE67983-6271-4A77-871B-78FF8DC8A40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33037" y="6141571"/>
            <a:ext cx="1580783" cy="531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946700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2652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0869EC48-FA87-4A44-AE88-E99F823D5B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33037" y="6141571"/>
            <a:ext cx="1580783" cy="531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335521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rgbClr val="F265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10058401" cy="7386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E238CA48-B186-4C84-8CE2-03911AEDB34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28237" y="6088062"/>
            <a:ext cx="1843088" cy="620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602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rgbClr val="F265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200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9B0C114E-289D-48F4-A505-EB0BDA2A766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28237" y="6088062"/>
            <a:ext cx="1843088" cy="620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8259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31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30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3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0.xml"/><Relationship Id="rId13" Type="http://schemas.openxmlformats.org/officeDocument/2006/relationships/slideLayout" Target="../slideLayouts/slideLayout45.xml"/><Relationship Id="rId3" Type="http://schemas.openxmlformats.org/officeDocument/2006/relationships/slideLayout" Target="../slideLayouts/slideLayout35.xml"/><Relationship Id="rId7" Type="http://schemas.openxmlformats.org/officeDocument/2006/relationships/slideLayout" Target="../slideLayouts/slideLayout39.xml"/><Relationship Id="rId12" Type="http://schemas.openxmlformats.org/officeDocument/2006/relationships/slideLayout" Target="../slideLayouts/slideLayout44.xml"/><Relationship Id="rId17" Type="http://schemas.openxmlformats.org/officeDocument/2006/relationships/theme" Target="../theme/theme3.xml"/><Relationship Id="rId2" Type="http://schemas.openxmlformats.org/officeDocument/2006/relationships/slideLayout" Target="../slideLayouts/slideLayout34.xml"/><Relationship Id="rId16" Type="http://schemas.openxmlformats.org/officeDocument/2006/relationships/slideLayout" Target="../slideLayouts/slideLayout48.xml"/><Relationship Id="rId1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3.xml"/><Relationship Id="rId5" Type="http://schemas.openxmlformats.org/officeDocument/2006/relationships/slideLayout" Target="../slideLayouts/slideLayout37.xml"/><Relationship Id="rId15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42.xml"/><Relationship Id="rId4" Type="http://schemas.openxmlformats.org/officeDocument/2006/relationships/slideLayout" Target="../slideLayouts/slideLayout36.xml"/><Relationship Id="rId9" Type="http://schemas.openxmlformats.org/officeDocument/2006/relationships/slideLayout" Target="../slideLayouts/slideLayout41.xml"/><Relationship Id="rId14" Type="http://schemas.openxmlformats.org/officeDocument/2006/relationships/slideLayout" Target="../slideLayouts/slideLayout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21" r:id="rId1"/>
    <p:sldLayoutId id="2147484519" r:id="rId2"/>
    <p:sldLayoutId id="2147484240" r:id="rId3"/>
    <p:sldLayoutId id="2147484241" r:id="rId4"/>
    <p:sldLayoutId id="2147484474" r:id="rId5"/>
    <p:sldLayoutId id="2147484245" r:id="rId6"/>
    <p:sldLayoutId id="2147484247" r:id="rId7"/>
    <p:sldLayoutId id="2147484249" r:id="rId8"/>
    <p:sldLayoutId id="2147484250" r:id="rId9"/>
    <p:sldLayoutId id="2147484251" r:id="rId10"/>
    <p:sldLayoutId id="2147484463" r:id="rId11"/>
    <p:sldLayoutId id="2147484256" r:id="rId12"/>
    <p:sldLayoutId id="2147484257" r:id="rId13"/>
    <p:sldLayoutId id="2147484260" r:id="rId14"/>
    <p:sldLayoutId id="2147484560" r:id="rId15"/>
    <p:sldLayoutId id="2147484299" r:id="rId16"/>
    <p:sldLayoutId id="2147484556" r:id="rId17"/>
    <p:sldLayoutId id="2147484557" r:id="rId18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17737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24" r:id="rId1"/>
    <p:sldLayoutId id="2147484525" r:id="rId2"/>
    <p:sldLayoutId id="2147484526" r:id="rId3"/>
    <p:sldLayoutId id="2147484527" r:id="rId4"/>
    <p:sldLayoutId id="2147484528" r:id="rId5"/>
    <p:sldLayoutId id="2147484529" r:id="rId6"/>
    <p:sldLayoutId id="2147484530" r:id="rId7"/>
    <p:sldLayoutId id="2147484531" r:id="rId8"/>
    <p:sldLayoutId id="2147484532" r:id="rId9"/>
    <p:sldLayoutId id="2147484534" r:id="rId10"/>
    <p:sldLayoutId id="2147484535" r:id="rId11"/>
    <p:sldLayoutId id="2147484536" r:id="rId12"/>
    <p:sldLayoutId id="2147484537" r:id="rId13"/>
    <p:sldLayoutId id="2147484538" r:id="rId14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20232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41" r:id="rId1"/>
    <p:sldLayoutId id="2147484542" r:id="rId2"/>
    <p:sldLayoutId id="2147484543" r:id="rId3"/>
    <p:sldLayoutId id="2147484544" r:id="rId4"/>
    <p:sldLayoutId id="2147484545" r:id="rId5"/>
    <p:sldLayoutId id="2147484546" r:id="rId6"/>
    <p:sldLayoutId id="2147484547" r:id="rId7"/>
    <p:sldLayoutId id="2147484548" r:id="rId8"/>
    <p:sldLayoutId id="2147484549" r:id="rId9"/>
    <p:sldLayoutId id="2147484550" r:id="rId10"/>
    <p:sldLayoutId id="2147484551" r:id="rId11"/>
    <p:sldLayoutId id="2147484552" r:id="rId12"/>
    <p:sldLayoutId id="2147484553" r:id="rId13"/>
    <p:sldLayoutId id="2147484554" r:id="rId14"/>
    <p:sldLayoutId id="2147484558" r:id="rId15"/>
    <p:sldLayoutId id="2147484555" r:id="rId16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damirdobric.me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26.em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7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12" Type="http://schemas.openxmlformats.org/officeDocument/2006/relationships/image" Target="../media/image56.png"/><Relationship Id="rId17" Type="http://schemas.openxmlformats.org/officeDocument/2006/relationships/image" Target="../media/image61.png"/><Relationship Id="rId2" Type="http://schemas.openxmlformats.org/officeDocument/2006/relationships/image" Target="../media/image46.png"/><Relationship Id="rId16" Type="http://schemas.openxmlformats.org/officeDocument/2006/relationships/image" Target="../media/image60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50.png"/><Relationship Id="rId11" Type="http://schemas.openxmlformats.org/officeDocument/2006/relationships/image" Target="../media/image55.png"/><Relationship Id="rId5" Type="http://schemas.openxmlformats.org/officeDocument/2006/relationships/image" Target="../media/image49.png"/><Relationship Id="rId15" Type="http://schemas.openxmlformats.org/officeDocument/2006/relationships/image" Target="../media/image59.png"/><Relationship Id="rId10" Type="http://schemas.openxmlformats.org/officeDocument/2006/relationships/image" Target="../media/image54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Relationship Id="rId14" Type="http://schemas.openxmlformats.org/officeDocument/2006/relationships/image" Target="../media/image5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6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s.de/2019/04/17/fastest-way-to-build-net-core-app-docker-image/" TargetMode="External"/><Relationship Id="rId1" Type="http://schemas.openxmlformats.org/officeDocument/2006/relationships/slideLayout" Target="../slideLayouts/slideLayout2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7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container-registry" TargetMode="External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aks/kubernetes-walkthrough" TargetMode="External"/><Relationship Id="rId2" Type="http://schemas.openxmlformats.org/officeDocument/2006/relationships/hyperlink" Target="https://docs.microsoft.com/en-us/azure/aks/" TargetMode="External"/><Relationship Id="rId1" Type="http://schemas.openxmlformats.org/officeDocument/2006/relationships/slideLayout" Target="../slideLayouts/slideLayout2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damirdobric.me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26.em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vmnvOITMoIg" TargetMode="External"/><Relationship Id="rId1" Type="http://schemas.openxmlformats.org/officeDocument/2006/relationships/slideLayout" Target="../slideLayouts/slideLayout2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cker/docker" TargetMode="External"/><Relationship Id="rId2" Type="http://schemas.openxmlformats.org/officeDocument/2006/relationships/hyperlink" Target="https://www.docker.com/" TargetMode="External"/><Relationship Id="rId1" Type="http://schemas.openxmlformats.org/officeDocument/2006/relationships/slideLayout" Target="../slideLayouts/slideLayout22.xml"/><Relationship Id="rId5" Type="http://schemas.openxmlformats.org/officeDocument/2006/relationships/hyperlink" Target="https://docs.microsoft.com/de-de/dotnet/architecture/microservices/container-docker-introduction/docker-defined" TargetMode="External"/><Relationship Id="rId4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png"/><Relationship Id="rId3" Type="http://schemas.openxmlformats.org/officeDocument/2006/relationships/image" Target="../media/image31.png"/><Relationship Id="rId7" Type="http://schemas.openxmlformats.org/officeDocument/2006/relationships/image" Target="../media/image35.jpg"/><Relationship Id="rId12" Type="http://schemas.openxmlformats.org/officeDocument/2006/relationships/image" Target="../media/image40.png"/><Relationship Id="rId17" Type="http://schemas.openxmlformats.org/officeDocument/2006/relationships/image" Target="../media/image45.png"/><Relationship Id="rId2" Type="http://schemas.openxmlformats.org/officeDocument/2006/relationships/image" Target="../media/image30.jpg"/><Relationship Id="rId16" Type="http://schemas.openxmlformats.org/officeDocument/2006/relationships/image" Target="../media/image44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5" Type="http://schemas.openxmlformats.org/officeDocument/2006/relationships/image" Target="../media/image4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Relationship Id="rId14" Type="http://schemas.openxmlformats.org/officeDocument/2006/relationships/image" Target="../media/image4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dirty="0"/>
              <a:t>Building and Operating modern .NET Core applications as microservices in containers</a:t>
            </a:r>
            <a:endParaRPr lang="de-DE" sz="36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0" y="4335463"/>
            <a:ext cx="5334000" cy="731837"/>
          </a:xfrm>
        </p:spPr>
        <p:txBody>
          <a:bodyPr/>
          <a:lstStyle/>
          <a:p>
            <a:r>
              <a:rPr lang="en-US" dirty="0"/>
              <a:t>Damir Dobric</a:t>
            </a:r>
          </a:p>
          <a:p>
            <a:r>
              <a:rPr lang="en-US" sz="2000" dirty="0"/>
              <a:t>daenet CEO, Lead Architect</a:t>
            </a:r>
          </a:p>
          <a:p>
            <a:r>
              <a:rPr lang="en-US" sz="2000" dirty="0"/>
              <a:t>Microsoft Regional Director</a:t>
            </a:r>
          </a:p>
          <a:p>
            <a:r>
              <a:rPr lang="en-US" sz="2000" dirty="0"/>
              <a:t>Azure Most Valuable Professional</a:t>
            </a:r>
          </a:p>
          <a:p>
            <a:endParaRPr lang="en-US" sz="2000" dirty="0"/>
          </a:p>
          <a:p>
            <a:r>
              <a:rPr lang="en-US" sz="2000" dirty="0">
                <a:hlinkClick r:id="rId3"/>
              </a:rPr>
              <a:t>https://damirdobric.me</a:t>
            </a:r>
            <a:r>
              <a:rPr lang="en-US" sz="2000" dirty="0"/>
              <a:t>  </a:t>
            </a:r>
            <a:r>
              <a:rPr lang="en-US" dirty="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6572A6-2074-4FDF-AA44-E321350F1C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1637" y="6011862"/>
            <a:ext cx="1447800" cy="801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541909"/>
      </p:ext>
    </p:extLst>
  </p:cSld>
  <p:clrMapOvr>
    <a:masterClrMapping/>
  </p:clrMapOvr>
  <p:transition spd="slow">
    <p:cover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5A81A9-4DA4-4977-9500-C03491611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Vocabulary</a:t>
            </a:r>
            <a:endParaRPr lang="en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4E5A71-7FA9-410F-BD1C-AFCBFA66E4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47917" y="1744662"/>
            <a:ext cx="11888787" cy="5274777"/>
          </a:xfrm>
        </p:spPr>
        <p:txBody>
          <a:bodyPr/>
          <a:lstStyle/>
          <a:p>
            <a:pPr marL="12700">
              <a:lnSpc>
                <a:spcPct val="100000"/>
              </a:lnSpc>
              <a:spcBef>
                <a:spcPts val="640"/>
              </a:spcBef>
            </a:pPr>
            <a:r>
              <a:rPr lang="en-GB" sz="2800" b="1" spc="-5" dirty="0">
                <a:latin typeface="Arial"/>
                <a:cs typeface="Arial"/>
              </a:rPr>
              <a:t>Docker</a:t>
            </a:r>
            <a:r>
              <a:rPr lang="en-GB" sz="2800" b="1" spc="-10" dirty="0">
                <a:latin typeface="Arial"/>
                <a:cs typeface="Arial"/>
              </a:rPr>
              <a:t> </a:t>
            </a:r>
            <a:r>
              <a:rPr lang="en-GB" sz="2800" b="1" spc="-5" dirty="0">
                <a:latin typeface="Arial"/>
                <a:cs typeface="Arial"/>
              </a:rPr>
              <a:t>Image</a:t>
            </a:r>
          </a:p>
          <a:p>
            <a:pPr marL="241300" lvl="1">
              <a:lnSpc>
                <a:spcPct val="100000"/>
              </a:lnSpc>
              <a:spcBef>
                <a:spcPts val="640"/>
              </a:spcBef>
            </a:pPr>
            <a:r>
              <a:rPr lang="en-GB" sz="1800" spc="-5" dirty="0">
                <a:latin typeface="Arial"/>
                <a:cs typeface="Arial"/>
              </a:rPr>
              <a:t>The basis of </a:t>
            </a:r>
            <a:r>
              <a:rPr lang="en-GB" sz="1800" dirty="0">
                <a:latin typeface="Arial"/>
                <a:cs typeface="Arial"/>
              </a:rPr>
              <a:t>a </a:t>
            </a:r>
            <a:r>
              <a:rPr lang="en-GB" sz="1800" spc="-5" dirty="0">
                <a:latin typeface="Arial"/>
                <a:cs typeface="Arial"/>
              </a:rPr>
              <a:t>Docker </a:t>
            </a:r>
            <a:r>
              <a:rPr lang="en-GB" sz="1800" dirty="0">
                <a:latin typeface="Arial"/>
                <a:cs typeface="Arial"/>
              </a:rPr>
              <a:t>container. </a:t>
            </a:r>
            <a:r>
              <a:rPr lang="en-GB" sz="1800" spc="-5" dirty="0">
                <a:latin typeface="Arial"/>
                <a:cs typeface="Arial"/>
              </a:rPr>
              <a:t>Represents </a:t>
            </a:r>
            <a:r>
              <a:rPr lang="en-GB" sz="1800" dirty="0">
                <a:latin typeface="Arial"/>
                <a:cs typeface="Arial"/>
              </a:rPr>
              <a:t>a </a:t>
            </a:r>
            <a:r>
              <a:rPr lang="en-GB" sz="1800" spc="-5" dirty="0">
                <a:latin typeface="Arial"/>
                <a:cs typeface="Arial"/>
              </a:rPr>
              <a:t>full</a:t>
            </a:r>
            <a:r>
              <a:rPr lang="en-GB" sz="1800" spc="-45" dirty="0">
                <a:latin typeface="Arial"/>
                <a:cs typeface="Arial"/>
              </a:rPr>
              <a:t> </a:t>
            </a:r>
            <a:r>
              <a:rPr lang="en-GB" sz="1800" spc="-5" dirty="0">
                <a:latin typeface="Arial"/>
                <a:cs typeface="Arial"/>
              </a:rPr>
              <a:t>application</a:t>
            </a:r>
            <a:endParaRPr lang="en-GB" sz="32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lang="en-GB" sz="2800" b="1" spc="-5" dirty="0">
                <a:latin typeface="Arial"/>
                <a:cs typeface="Arial"/>
              </a:rPr>
              <a:t>Docker</a:t>
            </a:r>
            <a:r>
              <a:rPr lang="en-GB" sz="2800" b="1" spc="-10" dirty="0">
                <a:latin typeface="Arial"/>
                <a:cs typeface="Arial"/>
              </a:rPr>
              <a:t> </a:t>
            </a:r>
            <a:r>
              <a:rPr lang="en-GB" sz="2800" b="1" spc="-5" dirty="0">
                <a:latin typeface="Arial"/>
                <a:cs typeface="Arial"/>
              </a:rPr>
              <a:t>Container</a:t>
            </a:r>
          </a:p>
          <a:p>
            <a:pPr marL="241300" lvl="1">
              <a:lnSpc>
                <a:spcPct val="100000"/>
              </a:lnSpc>
            </a:pPr>
            <a:r>
              <a:rPr lang="en-GB" sz="1800" spc="-5" dirty="0">
                <a:latin typeface="Arial"/>
                <a:cs typeface="Arial"/>
              </a:rPr>
              <a:t>The </a:t>
            </a:r>
            <a:r>
              <a:rPr lang="en-GB" sz="1800" dirty="0">
                <a:latin typeface="Arial"/>
                <a:cs typeface="Arial"/>
              </a:rPr>
              <a:t>standard </a:t>
            </a:r>
            <a:r>
              <a:rPr lang="en-GB" sz="1800" spc="-5" dirty="0">
                <a:latin typeface="Arial"/>
                <a:cs typeface="Arial"/>
              </a:rPr>
              <a:t>unit in which the application </a:t>
            </a:r>
            <a:r>
              <a:rPr lang="en-GB" sz="1800" dirty="0">
                <a:latin typeface="Arial"/>
                <a:cs typeface="Arial"/>
              </a:rPr>
              <a:t>service </a:t>
            </a:r>
            <a:r>
              <a:rPr lang="en-GB" sz="1800" spc="-5" dirty="0">
                <a:latin typeface="Arial"/>
                <a:cs typeface="Arial"/>
              </a:rPr>
              <a:t>resides and</a:t>
            </a:r>
            <a:r>
              <a:rPr lang="en-GB" sz="1800" spc="-75" dirty="0">
                <a:latin typeface="Arial"/>
                <a:cs typeface="Arial"/>
              </a:rPr>
              <a:t> </a:t>
            </a:r>
            <a:r>
              <a:rPr lang="en-GB" sz="1800" spc="-5" dirty="0">
                <a:latin typeface="Arial"/>
                <a:cs typeface="Arial"/>
              </a:rPr>
              <a:t>executes</a:t>
            </a:r>
            <a:endParaRPr lang="en-GB" sz="32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lang="en-GB" sz="2800" b="1" spc="-5" dirty="0">
                <a:latin typeface="Arial"/>
                <a:cs typeface="Arial"/>
              </a:rPr>
              <a:t>Docker</a:t>
            </a:r>
            <a:r>
              <a:rPr lang="en-GB" sz="2800" b="1" spc="-10" dirty="0">
                <a:latin typeface="Arial"/>
                <a:cs typeface="Arial"/>
              </a:rPr>
              <a:t> </a:t>
            </a:r>
            <a:r>
              <a:rPr lang="en-GB" sz="2800" b="1" spc="-5" dirty="0">
                <a:latin typeface="Arial"/>
                <a:cs typeface="Arial"/>
              </a:rPr>
              <a:t>Engine</a:t>
            </a:r>
          </a:p>
          <a:p>
            <a:pPr marL="241300" lvl="1">
              <a:lnSpc>
                <a:spcPct val="100000"/>
              </a:lnSpc>
            </a:pPr>
            <a:r>
              <a:rPr lang="en-GB" sz="1800" spc="-5" dirty="0">
                <a:latin typeface="Arial"/>
                <a:cs typeface="Arial"/>
              </a:rPr>
              <a:t>Creates, </a:t>
            </a:r>
            <a:r>
              <a:rPr lang="en-GB" sz="1800" dirty="0">
                <a:latin typeface="Arial"/>
                <a:cs typeface="Arial"/>
              </a:rPr>
              <a:t>ships </a:t>
            </a:r>
            <a:r>
              <a:rPr lang="en-GB" sz="1800" spc="-5" dirty="0">
                <a:latin typeface="Arial"/>
                <a:cs typeface="Arial"/>
              </a:rPr>
              <a:t>and runs Docker </a:t>
            </a:r>
            <a:r>
              <a:rPr lang="en-GB" sz="1800" dirty="0">
                <a:latin typeface="Arial"/>
                <a:cs typeface="Arial"/>
              </a:rPr>
              <a:t>containers </a:t>
            </a:r>
            <a:r>
              <a:rPr lang="en-GB" sz="1800" spc="-5" dirty="0">
                <a:latin typeface="Arial"/>
                <a:cs typeface="Arial"/>
              </a:rPr>
              <a:t>deployable on </a:t>
            </a:r>
            <a:r>
              <a:rPr lang="en-GB" sz="1800" dirty="0">
                <a:latin typeface="Arial"/>
                <a:cs typeface="Arial"/>
              </a:rPr>
              <a:t>a </a:t>
            </a:r>
            <a:r>
              <a:rPr lang="en-GB" sz="1800" spc="-5" dirty="0">
                <a:latin typeface="Arial"/>
                <a:cs typeface="Arial"/>
              </a:rPr>
              <a:t>physical or  </a:t>
            </a:r>
            <a:r>
              <a:rPr lang="en-GB" sz="1800" dirty="0">
                <a:latin typeface="Arial"/>
                <a:cs typeface="Arial"/>
              </a:rPr>
              <a:t>virtual, </a:t>
            </a:r>
            <a:r>
              <a:rPr lang="en-GB" sz="1800" spc="-5" dirty="0">
                <a:latin typeface="Arial"/>
                <a:cs typeface="Arial"/>
              </a:rPr>
              <a:t>host locally, in </a:t>
            </a:r>
            <a:r>
              <a:rPr lang="en-GB" sz="1800" dirty="0">
                <a:latin typeface="Arial"/>
                <a:cs typeface="Arial"/>
              </a:rPr>
              <a:t>a </a:t>
            </a:r>
            <a:r>
              <a:rPr lang="en-GB" sz="1800" spc="-5" dirty="0" err="1">
                <a:latin typeface="Arial"/>
                <a:cs typeface="Arial"/>
              </a:rPr>
              <a:t>datacenter</a:t>
            </a:r>
            <a:r>
              <a:rPr lang="en-GB" sz="1800" spc="-5" dirty="0">
                <a:latin typeface="Arial"/>
                <a:cs typeface="Arial"/>
              </a:rPr>
              <a:t> or </a:t>
            </a:r>
            <a:r>
              <a:rPr lang="en-GB" sz="1800" dirty="0">
                <a:latin typeface="Arial"/>
                <a:cs typeface="Arial"/>
              </a:rPr>
              <a:t>cloud service</a:t>
            </a:r>
            <a:r>
              <a:rPr lang="en-GB" sz="1800" spc="-45" dirty="0">
                <a:latin typeface="Arial"/>
                <a:cs typeface="Arial"/>
              </a:rPr>
              <a:t> </a:t>
            </a:r>
            <a:r>
              <a:rPr lang="en-GB" sz="1800" spc="-5" dirty="0">
                <a:latin typeface="Arial"/>
                <a:cs typeface="Arial"/>
              </a:rPr>
              <a:t>provider</a:t>
            </a:r>
            <a:endParaRPr lang="en-GB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lang="en-GB" sz="2800" b="1" spc="-5" dirty="0">
                <a:latin typeface="Arial"/>
                <a:cs typeface="Arial"/>
              </a:rPr>
              <a:t>Registry Service </a:t>
            </a:r>
          </a:p>
          <a:p>
            <a:pPr marL="241300" lvl="1">
              <a:lnSpc>
                <a:spcPct val="100000"/>
              </a:lnSpc>
            </a:pPr>
            <a:r>
              <a:rPr lang="en-GB" sz="1800" spc="-5" dirty="0">
                <a:latin typeface="Arial"/>
                <a:cs typeface="Arial"/>
              </a:rPr>
              <a:t>Cloud or </a:t>
            </a:r>
            <a:r>
              <a:rPr lang="en-GB" sz="1800" dirty="0">
                <a:latin typeface="Arial"/>
                <a:cs typeface="Arial"/>
              </a:rPr>
              <a:t>server </a:t>
            </a:r>
            <a:r>
              <a:rPr lang="en-GB" sz="1800" spc="-5" dirty="0">
                <a:latin typeface="Arial"/>
                <a:cs typeface="Arial"/>
              </a:rPr>
              <a:t>based </a:t>
            </a:r>
            <a:r>
              <a:rPr lang="en-GB" sz="1800" dirty="0">
                <a:latin typeface="Arial"/>
                <a:cs typeface="Arial"/>
              </a:rPr>
              <a:t>storage </a:t>
            </a:r>
            <a:r>
              <a:rPr lang="en-GB" sz="1800" spc="-5" dirty="0">
                <a:latin typeface="Arial"/>
                <a:cs typeface="Arial"/>
              </a:rPr>
              <a:t>and distribution </a:t>
            </a:r>
            <a:r>
              <a:rPr lang="en-GB" sz="1800" dirty="0">
                <a:latin typeface="Arial"/>
                <a:cs typeface="Arial"/>
              </a:rPr>
              <a:t>service </a:t>
            </a:r>
            <a:r>
              <a:rPr lang="en-GB" sz="1800" spc="-5" dirty="0">
                <a:latin typeface="Arial"/>
                <a:cs typeface="Arial"/>
              </a:rPr>
              <a:t>for </a:t>
            </a:r>
            <a:r>
              <a:rPr lang="en-GB" sz="1800" dirty="0">
                <a:latin typeface="Arial"/>
                <a:cs typeface="Arial"/>
              </a:rPr>
              <a:t>your</a:t>
            </a:r>
            <a:r>
              <a:rPr lang="en-GB" sz="1800" spc="-80" dirty="0">
                <a:latin typeface="Arial"/>
                <a:cs typeface="Arial"/>
              </a:rPr>
              <a:t> </a:t>
            </a:r>
            <a:r>
              <a:rPr lang="en-GB" sz="1800" spc="-5" dirty="0">
                <a:latin typeface="Arial"/>
                <a:cs typeface="Arial"/>
              </a:rPr>
              <a:t>images</a:t>
            </a:r>
            <a:endParaRPr lang="en-GB" sz="1800" dirty="0">
              <a:latin typeface="Arial"/>
              <a:cs typeface="Arial"/>
            </a:endParaRPr>
          </a:p>
          <a:p>
            <a:pPr marL="241300" lvl="1">
              <a:lnSpc>
                <a:spcPct val="100000"/>
              </a:lnSpc>
            </a:pPr>
            <a:r>
              <a:rPr lang="en-GB" sz="1800" spc="-5" dirty="0">
                <a:latin typeface="Arial"/>
                <a:cs typeface="Arial"/>
              </a:rPr>
              <a:t>Docker Hub(Public), Docker Trusted Registry(Private), </a:t>
            </a:r>
          </a:p>
          <a:p>
            <a:pPr marL="241300" lvl="1">
              <a:lnSpc>
                <a:spcPct val="100000"/>
              </a:lnSpc>
            </a:pPr>
            <a:r>
              <a:rPr lang="en-GB" sz="1800" spc="-5" dirty="0">
                <a:latin typeface="Arial"/>
                <a:cs typeface="Arial"/>
              </a:rPr>
              <a:t>Azure Container Instances (public or private), </a:t>
            </a:r>
          </a:p>
          <a:p>
            <a:pPr marL="241300" lvl="1">
              <a:lnSpc>
                <a:spcPct val="100000"/>
              </a:lnSpc>
            </a:pPr>
            <a:r>
              <a:rPr lang="en-GB" sz="1800" spc="-5" dirty="0">
                <a:latin typeface="Arial"/>
                <a:cs typeface="Arial"/>
              </a:rPr>
              <a:t>On-Prem (your own)</a:t>
            </a:r>
          </a:p>
          <a:p>
            <a:endParaRPr lang="en-DE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7586C5-663A-4127-A384-C6B51E2828DC}"/>
              </a:ext>
            </a:extLst>
          </p:cNvPr>
          <p:cNvSpPr txBox="1">
            <a:spLocks/>
          </p:cNvSpPr>
          <p:nvPr/>
        </p:nvSpPr>
        <p:spPr>
          <a:xfrm>
            <a:off x="3932237" y="6392862"/>
            <a:ext cx="4062896" cy="365125"/>
          </a:xfrm>
          <a:prstGeom prst="rect">
            <a:avLst/>
          </a:prstGeom>
        </p:spPr>
        <p:txBody>
          <a:bodyPr vert="horz" lIns="182880" tIns="45720" rIns="18288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800" kern="1200">
                <a:solidFill>
                  <a:srgbClr val="3F3F3F"/>
                </a:solidFill>
                <a:latin typeface="+mn-lt"/>
                <a:ea typeface="+mn-ea"/>
                <a:cs typeface="Segoe Pro Ligh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Cloud Computing – Frankfurt University of Applied Sciences</a:t>
            </a:r>
          </a:p>
        </p:txBody>
      </p:sp>
    </p:spTree>
    <p:extLst>
      <p:ext uri="{BB962C8B-B14F-4D97-AF65-F5344CB8AC3E}">
        <p14:creationId xmlns:p14="http://schemas.microsoft.com/office/powerpoint/2010/main" val="53380811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E14C1-21C3-4D29-ACEE-5FF433C85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commands</a:t>
            </a:r>
            <a:endParaRPr lang="en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D84634-AABA-4DF8-9FDC-F19D0276B5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9" y="1287462"/>
            <a:ext cx="11888787" cy="5510226"/>
          </a:xfrm>
        </p:spPr>
        <p:txBody>
          <a:bodyPr/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/>
              </a:rPr>
              <a:t>$ </a:t>
            </a:r>
            <a:r>
              <a:rPr lang="en-US" sz="1600" spc="-5" dirty="0">
                <a:solidFill>
                  <a:schemeClr val="tx1"/>
                </a:solidFill>
                <a:latin typeface="Consolas" panose="020B0609020204030204" pitchFamily="49" charset="0"/>
                <a:cs typeface="Consolas"/>
              </a:rPr>
              <a:t>docker image pull</a:t>
            </a:r>
            <a:r>
              <a:rPr lang="en-US" sz="1600" spc="-20" dirty="0">
                <a:solidFill>
                  <a:schemeClr val="tx1"/>
                </a:solidFill>
                <a:latin typeface="Consolas" panose="020B0609020204030204" pitchFamily="49" charset="0"/>
                <a:cs typeface="Consolas"/>
              </a:rPr>
              <a:t> </a:t>
            </a:r>
            <a:r>
              <a:rPr lang="en-US" sz="1600" spc="-20" dirty="0" err="1">
                <a:solidFill>
                  <a:schemeClr val="tx1"/>
                </a:solidFill>
                <a:latin typeface="Consolas" panose="020B0609020204030204" pitchFamily="49" charset="0"/>
                <a:cs typeface="Consolas"/>
              </a:rPr>
              <a:t>node:latest</a:t>
            </a:r>
            <a:endParaRPr lang="en-US" sz="1600" dirty="0">
              <a:solidFill>
                <a:schemeClr val="tx1"/>
              </a:solidFill>
              <a:latin typeface="Consolas" panose="020B0609020204030204" pitchFamily="49" charset="0"/>
              <a:cs typeface="Consolas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lang="en-US" sz="1600" dirty="0">
              <a:solidFill>
                <a:schemeClr val="tx1"/>
              </a:solidFill>
              <a:latin typeface="Consolas" panose="020B0609020204030204" pitchFamily="49" charset="0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/>
              </a:rPr>
              <a:t>$ </a:t>
            </a:r>
            <a:r>
              <a:rPr lang="en-US" sz="1600" spc="-5" dirty="0">
                <a:solidFill>
                  <a:schemeClr val="tx1"/>
                </a:solidFill>
                <a:latin typeface="Consolas" panose="020B0609020204030204" pitchFamily="49" charset="0"/>
                <a:cs typeface="Consolas"/>
              </a:rPr>
              <a:t>docker image</a:t>
            </a:r>
            <a:r>
              <a:rPr lang="en-US" sz="1600" spc="-15" dirty="0">
                <a:solidFill>
                  <a:schemeClr val="tx1"/>
                </a:solidFill>
                <a:latin typeface="Consolas" panose="020B0609020204030204" pitchFamily="49" charset="0"/>
                <a:cs typeface="Consolas"/>
              </a:rPr>
              <a:t> </a:t>
            </a:r>
            <a:r>
              <a:rPr lang="en-US" sz="1600" spc="-5" dirty="0">
                <a:solidFill>
                  <a:schemeClr val="tx1"/>
                </a:solidFill>
                <a:latin typeface="Consolas" panose="020B0609020204030204" pitchFamily="49" charset="0"/>
                <a:cs typeface="Consolas"/>
              </a:rPr>
              <a:t>ls</a:t>
            </a:r>
            <a:endParaRPr lang="en-US" sz="1600" dirty="0">
              <a:solidFill>
                <a:schemeClr val="tx1"/>
              </a:solidFill>
              <a:latin typeface="Consolas" panose="020B0609020204030204" pitchFamily="49" charset="0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720"/>
              </a:spcBef>
            </a:pP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/>
              </a:rPr>
              <a:t>$ </a:t>
            </a:r>
            <a:r>
              <a:rPr lang="en-US" sz="1600" spc="-5" dirty="0">
                <a:solidFill>
                  <a:schemeClr val="tx1"/>
                </a:solidFill>
                <a:latin typeface="Consolas" panose="020B0609020204030204" pitchFamily="49" charset="0"/>
                <a:cs typeface="Consolas"/>
              </a:rPr>
              <a:t>docker container run –d –p 5000:5000 –-name node </a:t>
            </a:r>
            <a:r>
              <a:rPr lang="en-US" sz="1600" spc="-5" dirty="0" err="1">
                <a:solidFill>
                  <a:schemeClr val="tx1"/>
                </a:solidFill>
                <a:latin typeface="Consolas" panose="020B0609020204030204" pitchFamily="49" charset="0"/>
                <a:cs typeface="Consolas"/>
              </a:rPr>
              <a:t>node:latest</a:t>
            </a:r>
            <a:endParaRPr lang="en-US" sz="1600" dirty="0">
              <a:solidFill>
                <a:schemeClr val="tx1"/>
              </a:solidFill>
              <a:latin typeface="Consolas" panose="020B0609020204030204" pitchFamily="49" charset="0"/>
              <a:cs typeface="Consolas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lang="en-US" sz="1600" dirty="0">
              <a:solidFill>
                <a:schemeClr val="tx1"/>
              </a:solidFill>
              <a:latin typeface="Consolas" panose="020B0609020204030204" pitchFamily="49" charset="0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/>
              </a:rPr>
              <a:t>$ </a:t>
            </a:r>
            <a:r>
              <a:rPr lang="en-US" sz="1600" spc="-5" dirty="0">
                <a:solidFill>
                  <a:schemeClr val="tx1"/>
                </a:solidFill>
                <a:latin typeface="Consolas" panose="020B0609020204030204" pitchFamily="49" charset="0"/>
                <a:cs typeface="Consolas"/>
              </a:rPr>
              <a:t>docker container</a:t>
            </a:r>
            <a:r>
              <a:rPr lang="en-US" sz="1600" spc="-15" dirty="0">
                <a:solidFill>
                  <a:schemeClr val="tx1"/>
                </a:solidFill>
                <a:latin typeface="Consolas" panose="020B0609020204030204" pitchFamily="49" charset="0"/>
                <a:cs typeface="Consolas"/>
              </a:rPr>
              <a:t> </a:t>
            </a:r>
            <a:r>
              <a:rPr lang="en-US" sz="1600" spc="-5" dirty="0" err="1">
                <a:solidFill>
                  <a:schemeClr val="tx1"/>
                </a:solidFill>
                <a:latin typeface="Consolas" panose="020B0609020204030204" pitchFamily="49" charset="0"/>
                <a:cs typeface="Consolas"/>
              </a:rPr>
              <a:t>ps</a:t>
            </a:r>
            <a:endParaRPr lang="en-US" sz="1600" spc="-5" dirty="0">
              <a:solidFill>
                <a:schemeClr val="tx1"/>
              </a:solidFill>
              <a:latin typeface="Consolas" panose="020B0609020204030204" pitchFamily="49" charset="0"/>
              <a:cs typeface="Consolas"/>
            </a:endParaRPr>
          </a:p>
          <a:p>
            <a:pPr marL="12700">
              <a:lnSpc>
                <a:spcPct val="100000"/>
              </a:lnSpc>
            </a:pPr>
            <a:endParaRPr lang="en-US" sz="1600" dirty="0">
              <a:solidFill>
                <a:schemeClr val="tx1"/>
              </a:solidFill>
              <a:latin typeface="Consolas" panose="020B0609020204030204" pitchFamily="49" charset="0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720"/>
              </a:spcBef>
            </a:pP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/>
              </a:rPr>
              <a:t>$ </a:t>
            </a:r>
            <a:r>
              <a:rPr lang="en-US" sz="1600" spc="-5" dirty="0">
                <a:solidFill>
                  <a:schemeClr val="tx1"/>
                </a:solidFill>
                <a:latin typeface="Consolas" panose="020B0609020204030204" pitchFamily="49" charset="0"/>
                <a:cs typeface="Consolas"/>
              </a:rPr>
              <a:t>docker container stop node(or &lt;container</a:t>
            </a:r>
            <a:r>
              <a:rPr lang="en-US" sz="1600" spc="-25" dirty="0">
                <a:solidFill>
                  <a:schemeClr val="tx1"/>
                </a:solidFill>
                <a:latin typeface="Consolas" panose="020B0609020204030204" pitchFamily="49" charset="0"/>
                <a:cs typeface="Consolas"/>
              </a:rPr>
              <a:t> </a:t>
            </a:r>
            <a:r>
              <a:rPr lang="en-US" sz="1600" spc="-5" dirty="0">
                <a:solidFill>
                  <a:schemeClr val="tx1"/>
                </a:solidFill>
                <a:latin typeface="Consolas" panose="020B0609020204030204" pitchFamily="49" charset="0"/>
                <a:cs typeface="Consolas"/>
              </a:rPr>
              <a:t>id&gt;)</a:t>
            </a:r>
            <a:endParaRPr lang="en-US" sz="1600" dirty="0">
              <a:solidFill>
                <a:schemeClr val="tx1"/>
              </a:solidFill>
              <a:latin typeface="Consolas" panose="020B0609020204030204" pitchFamily="49" charset="0"/>
              <a:cs typeface="Consolas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lang="en-US" sz="1600" dirty="0">
              <a:solidFill>
                <a:schemeClr val="tx1"/>
              </a:solidFill>
              <a:latin typeface="Consolas" panose="020B0609020204030204" pitchFamily="49" charset="0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/>
              </a:rPr>
              <a:t>$ </a:t>
            </a:r>
            <a:r>
              <a:rPr lang="en-US" sz="1600" spc="-5" dirty="0">
                <a:solidFill>
                  <a:schemeClr val="tx1"/>
                </a:solidFill>
                <a:latin typeface="Consolas" panose="020B0609020204030204" pitchFamily="49" charset="0"/>
                <a:cs typeface="Consolas"/>
              </a:rPr>
              <a:t>docker container rm node (or &lt;container</a:t>
            </a:r>
            <a:r>
              <a:rPr lang="en-US" sz="1600" spc="-25" dirty="0">
                <a:solidFill>
                  <a:schemeClr val="tx1"/>
                </a:solidFill>
                <a:latin typeface="Consolas" panose="020B0609020204030204" pitchFamily="49" charset="0"/>
                <a:cs typeface="Consolas"/>
              </a:rPr>
              <a:t> </a:t>
            </a:r>
            <a:r>
              <a:rPr lang="en-US" sz="1600" spc="-5" dirty="0">
                <a:solidFill>
                  <a:schemeClr val="tx1"/>
                </a:solidFill>
                <a:latin typeface="Consolas" panose="020B0609020204030204" pitchFamily="49" charset="0"/>
                <a:cs typeface="Consolas"/>
              </a:rPr>
              <a:t>id&gt;)</a:t>
            </a:r>
            <a:endParaRPr lang="en-US" sz="1600" dirty="0">
              <a:solidFill>
                <a:schemeClr val="tx1"/>
              </a:solidFill>
              <a:latin typeface="Consolas" panose="020B0609020204030204" pitchFamily="49" charset="0"/>
              <a:cs typeface="Consolas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lang="en-US" sz="1600" dirty="0">
              <a:solidFill>
                <a:schemeClr val="tx1"/>
              </a:solidFill>
              <a:latin typeface="Consolas" panose="020B0609020204030204" pitchFamily="49" charset="0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/>
              </a:rPr>
              <a:t>$ </a:t>
            </a:r>
            <a:r>
              <a:rPr lang="en-US" sz="1600" spc="-5" dirty="0">
                <a:solidFill>
                  <a:schemeClr val="tx1"/>
                </a:solidFill>
                <a:latin typeface="Consolas" panose="020B0609020204030204" pitchFamily="49" charset="0"/>
                <a:cs typeface="Consolas"/>
              </a:rPr>
              <a:t>docker image </a:t>
            </a:r>
            <a:r>
              <a:rPr lang="en-US" sz="1600" spc="-5" dirty="0" err="1">
                <a:solidFill>
                  <a:schemeClr val="tx1"/>
                </a:solidFill>
                <a:latin typeface="Consolas" panose="020B0609020204030204" pitchFamily="49" charset="0"/>
                <a:cs typeface="Consolas"/>
              </a:rPr>
              <a:t>rmi</a:t>
            </a:r>
            <a:r>
              <a:rPr lang="en-US" sz="1600" spc="-5" dirty="0">
                <a:solidFill>
                  <a:schemeClr val="tx1"/>
                </a:solidFill>
                <a:latin typeface="Consolas" panose="020B0609020204030204" pitchFamily="49" charset="0"/>
                <a:cs typeface="Consolas"/>
              </a:rPr>
              <a:t> (or &lt;image</a:t>
            </a:r>
            <a:r>
              <a:rPr lang="en-US" sz="1600" spc="-30" dirty="0">
                <a:solidFill>
                  <a:schemeClr val="tx1"/>
                </a:solidFill>
                <a:latin typeface="Consolas" panose="020B0609020204030204" pitchFamily="49" charset="0"/>
                <a:cs typeface="Consolas"/>
              </a:rPr>
              <a:t> </a:t>
            </a:r>
            <a:r>
              <a:rPr lang="en-US" sz="1600" spc="-5" dirty="0">
                <a:solidFill>
                  <a:schemeClr val="tx1"/>
                </a:solidFill>
                <a:latin typeface="Consolas" panose="020B0609020204030204" pitchFamily="49" charset="0"/>
                <a:cs typeface="Consolas"/>
              </a:rPr>
              <a:t>id&gt;)</a:t>
            </a:r>
            <a:endParaRPr lang="en-US" sz="1600" dirty="0">
              <a:solidFill>
                <a:schemeClr val="tx1"/>
              </a:solidFill>
              <a:latin typeface="Consolas" panose="020B0609020204030204" pitchFamily="49" charset="0"/>
              <a:cs typeface="Consolas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lang="en-US" sz="1600" dirty="0">
              <a:solidFill>
                <a:schemeClr val="tx1"/>
              </a:solidFill>
              <a:latin typeface="Consolas" panose="020B0609020204030204" pitchFamily="49" charset="0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/>
              </a:rPr>
              <a:t>$ </a:t>
            </a:r>
            <a:r>
              <a:rPr lang="en-US" sz="1600" spc="-5" dirty="0">
                <a:solidFill>
                  <a:schemeClr val="tx1"/>
                </a:solidFill>
                <a:latin typeface="Consolas" panose="020B0609020204030204" pitchFamily="49" charset="0"/>
                <a:cs typeface="Consolas"/>
              </a:rPr>
              <a:t>docker build –t node:2.0</a:t>
            </a:r>
            <a:r>
              <a:rPr lang="en-US" sz="1600" spc="-90" dirty="0">
                <a:solidFill>
                  <a:schemeClr val="tx1"/>
                </a:solidFill>
                <a:latin typeface="Consolas" panose="020B0609020204030204" pitchFamily="49" charset="0"/>
                <a:cs typeface="Consolas"/>
              </a:rPr>
              <a:t> 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/>
              </a:rPr>
              <a:t>.</a:t>
            </a: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lang="en-US" sz="1600" dirty="0">
              <a:solidFill>
                <a:schemeClr val="tx1"/>
              </a:solidFill>
              <a:latin typeface="Consolas" panose="020B0609020204030204" pitchFamily="49" charset="0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/>
              </a:rPr>
              <a:t>$ </a:t>
            </a:r>
            <a:r>
              <a:rPr lang="en-US" sz="1600" spc="-5" dirty="0">
                <a:solidFill>
                  <a:schemeClr val="tx1"/>
                </a:solidFill>
                <a:latin typeface="Consolas" panose="020B0609020204030204" pitchFamily="49" charset="0"/>
                <a:cs typeface="Consolas"/>
              </a:rPr>
              <a:t>docker image push</a:t>
            </a:r>
            <a:r>
              <a:rPr lang="en-US" sz="1600" spc="-95" dirty="0">
                <a:solidFill>
                  <a:schemeClr val="tx1"/>
                </a:solidFill>
                <a:latin typeface="Consolas" panose="020B0609020204030204" pitchFamily="49" charset="0"/>
                <a:cs typeface="Consolas"/>
              </a:rPr>
              <a:t> </a:t>
            </a:r>
            <a:r>
              <a:rPr lang="en-US" sz="1600" spc="-5" dirty="0">
                <a:solidFill>
                  <a:schemeClr val="tx1"/>
                </a:solidFill>
                <a:latin typeface="Consolas" panose="020B0609020204030204" pitchFamily="49" charset="0"/>
                <a:cs typeface="Consolas"/>
              </a:rPr>
              <a:t>node:2.0</a:t>
            </a:r>
          </a:p>
          <a:p>
            <a:pPr marL="12700">
              <a:lnSpc>
                <a:spcPct val="100000"/>
              </a:lnSpc>
            </a:pPr>
            <a:endParaRPr lang="en-US" sz="1600" spc="-5" dirty="0">
              <a:solidFill>
                <a:schemeClr val="tx1"/>
              </a:solidFill>
              <a:latin typeface="Consolas" panose="020B0609020204030204" pitchFamily="49" charset="0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lang="en-US" sz="1600" spc="-5" dirty="0">
                <a:solidFill>
                  <a:schemeClr val="tx1"/>
                </a:solidFill>
                <a:latin typeface="Consolas" panose="020B0609020204030204" pitchFamily="49" charset="0"/>
                <a:cs typeface="Consolas"/>
              </a:rPr>
              <a:t>$ docker --help</a:t>
            </a:r>
            <a:endParaRPr lang="en-US" sz="1600" dirty="0">
              <a:solidFill>
                <a:schemeClr val="tx1"/>
              </a:solidFill>
              <a:latin typeface="Consolas" panose="020B0609020204030204" pitchFamily="49" charset="0"/>
              <a:cs typeface="Consolas"/>
            </a:endParaRPr>
          </a:p>
          <a:p>
            <a:endParaRPr lang="en-DE" sz="16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568425-E763-486E-9616-B33893424717}"/>
              </a:ext>
            </a:extLst>
          </p:cNvPr>
          <p:cNvSpPr txBox="1">
            <a:spLocks/>
          </p:cNvSpPr>
          <p:nvPr/>
        </p:nvSpPr>
        <p:spPr>
          <a:xfrm>
            <a:off x="3932237" y="6392862"/>
            <a:ext cx="4062896" cy="365125"/>
          </a:xfrm>
          <a:prstGeom prst="rect">
            <a:avLst/>
          </a:prstGeom>
        </p:spPr>
        <p:txBody>
          <a:bodyPr vert="horz" lIns="182880" tIns="45720" rIns="18288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800" kern="1200">
                <a:solidFill>
                  <a:srgbClr val="3F3F3F"/>
                </a:solidFill>
                <a:latin typeface="+mn-lt"/>
                <a:ea typeface="+mn-ea"/>
                <a:cs typeface="Segoe Pro Ligh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Cloud Computing – Frankfurt University of Applied Sciences</a:t>
            </a:r>
          </a:p>
        </p:txBody>
      </p:sp>
    </p:spTree>
    <p:extLst>
      <p:ext uri="{BB962C8B-B14F-4D97-AF65-F5344CB8AC3E}">
        <p14:creationId xmlns:p14="http://schemas.microsoft.com/office/powerpoint/2010/main" val="1256220382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369A0-BE84-4DDA-BE7A-9718C1B885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Compose, Microservices</a:t>
            </a:r>
            <a:endParaRPr lang="en-DE" dirty="0"/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BE2478F7-1221-4B96-8733-E785DD1DBB9B}"/>
              </a:ext>
            </a:extLst>
          </p:cNvPr>
          <p:cNvSpPr/>
          <p:nvPr/>
        </p:nvSpPr>
        <p:spPr>
          <a:xfrm>
            <a:off x="6817198" y="4801992"/>
            <a:ext cx="2990044" cy="5816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F92FB167-A2F7-44FF-A97A-585AFF7E9877}"/>
              </a:ext>
            </a:extLst>
          </p:cNvPr>
          <p:cNvSpPr/>
          <p:nvPr/>
        </p:nvSpPr>
        <p:spPr>
          <a:xfrm>
            <a:off x="6861948" y="4823747"/>
            <a:ext cx="2900680" cy="492125"/>
          </a:xfrm>
          <a:custGeom>
            <a:avLst/>
            <a:gdLst/>
            <a:ahLst/>
            <a:cxnLst/>
            <a:rect l="l" t="t" r="r" b="b"/>
            <a:pathLst>
              <a:path w="2900679" h="492125">
                <a:moveTo>
                  <a:pt x="0" y="82024"/>
                </a:moveTo>
                <a:lnTo>
                  <a:pt x="6446" y="50097"/>
                </a:lnTo>
                <a:lnTo>
                  <a:pt x="24024" y="24024"/>
                </a:lnTo>
                <a:lnTo>
                  <a:pt x="50097" y="6446"/>
                </a:lnTo>
                <a:lnTo>
                  <a:pt x="82024" y="0"/>
                </a:lnTo>
                <a:lnTo>
                  <a:pt x="2818494" y="0"/>
                </a:lnTo>
                <a:lnTo>
                  <a:pt x="2864007" y="13784"/>
                </a:lnTo>
                <a:lnTo>
                  <a:pt x="2894281" y="50634"/>
                </a:lnTo>
                <a:lnTo>
                  <a:pt x="2900519" y="82024"/>
                </a:lnTo>
                <a:lnTo>
                  <a:pt x="2900519" y="410099"/>
                </a:lnTo>
                <a:lnTo>
                  <a:pt x="2894073" y="442022"/>
                </a:lnTo>
                <a:lnTo>
                  <a:pt x="2876494" y="468086"/>
                </a:lnTo>
                <a:lnTo>
                  <a:pt x="2850421" y="485656"/>
                </a:lnTo>
                <a:lnTo>
                  <a:pt x="2818494" y="492099"/>
                </a:lnTo>
                <a:lnTo>
                  <a:pt x="82024" y="492099"/>
                </a:lnTo>
                <a:lnTo>
                  <a:pt x="50097" y="485656"/>
                </a:lnTo>
                <a:lnTo>
                  <a:pt x="24024" y="468086"/>
                </a:lnTo>
                <a:lnTo>
                  <a:pt x="6446" y="442022"/>
                </a:lnTo>
                <a:lnTo>
                  <a:pt x="0" y="410099"/>
                </a:lnTo>
                <a:lnTo>
                  <a:pt x="0" y="82024"/>
                </a:lnTo>
                <a:close/>
              </a:path>
            </a:pathLst>
          </a:custGeom>
          <a:ln w="9524">
            <a:solidFill>
              <a:srgbClr val="008CBF"/>
            </a:solidFill>
          </a:ln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DD64A5C6-77A4-44BD-983F-5367D3DE9DF1}"/>
              </a:ext>
            </a:extLst>
          </p:cNvPr>
          <p:cNvSpPr txBox="1"/>
          <p:nvPr/>
        </p:nvSpPr>
        <p:spPr>
          <a:xfrm>
            <a:off x="1790470" y="1884994"/>
            <a:ext cx="3761740" cy="977900"/>
          </a:xfrm>
          <a:prstGeom prst="rect">
            <a:avLst/>
          </a:prstGeom>
        </p:spPr>
        <p:txBody>
          <a:bodyPr vert="horz" wrap="square" lIns="0" tIns="37465" rIns="0" bIns="0" rtlCol="0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1145" indent="-258445">
              <a:lnSpc>
                <a:spcPct val="100000"/>
              </a:lnSpc>
              <a:spcBef>
                <a:spcPts val="295"/>
              </a:spcBef>
              <a:buChar char="•"/>
              <a:tabLst>
                <a:tab pos="271145" algn="l"/>
                <a:tab pos="271780" algn="l"/>
              </a:tabLst>
            </a:pPr>
            <a:r>
              <a:rPr sz="1400" spc="-5" dirty="0">
                <a:solidFill>
                  <a:srgbClr val="244256"/>
                </a:solidFill>
                <a:latin typeface="Arial"/>
                <a:cs typeface="Arial"/>
              </a:rPr>
              <a:t>Build and run one </a:t>
            </a:r>
            <a:r>
              <a:rPr sz="1400" dirty="0">
                <a:solidFill>
                  <a:srgbClr val="244256"/>
                </a:solidFill>
                <a:latin typeface="Arial"/>
                <a:cs typeface="Arial"/>
              </a:rPr>
              <a:t>container </a:t>
            </a:r>
            <a:r>
              <a:rPr sz="1400" spc="-5" dirty="0">
                <a:solidFill>
                  <a:srgbClr val="244256"/>
                </a:solidFill>
                <a:latin typeface="Arial"/>
                <a:cs typeface="Arial"/>
              </a:rPr>
              <a:t>at </a:t>
            </a:r>
            <a:r>
              <a:rPr sz="1400" dirty="0">
                <a:solidFill>
                  <a:srgbClr val="244256"/>
                </a:solidFill>
                <a:latin typeface="Arial"/>
                <a:cs typeface="Arial"/>
              </a:rPr>
              <a:t>a</a:t>
            </a:r>
            <a:r>
              <a:rPr sz="1400" spc="-40" dirty="0">
                <a:solidFill>
                  <a:srgbClr val="244256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244256"/>
                </a:solidFill>
                <a:latin typeface="Arial"/>
                <a:cs typeface="Arial"/>
              </a:rPr>
              <a:t>time</a:t>
            </a:r>
            <a:endParaRPr sz="1400">
              <a:latin typeface="Arial"/>
              <a:cs typeface="Arial"/>
            </a:endParaRPr>
          </a:p>
          <a:p>
            <a:pPr marL="271145" indent="-258445">
              <a:lnSpc>
                <a:spcPct val="100000"/>
              </a:lnSpc>
              <a:spcBef>
                <a:spcPts val="195"/>
              </a:spcBef>
              <a:buChar char="•"/>
              <a:tabLst>
                <a:tab pos="271145" algn="l"/>
                <a:tab pos="271780" algn="l"/>
              </a:tabLst>
            </a:pPr>
            <a:r>
              <a:rPr sz="1400" spc="-5" dirty="0">
                <a:solidFill>
                  <a:srgbClr val="244256"/>
                </a:solidFill>
                <a:latin typeface="Arial"/>
                <a:cs typeface="Arial"/>
              </a:rPr>
              <a:t>Manually </a:t>
            </a:r>
            <a:r>
              <a:rPr sz="1400" dirty="0">
                <a:solidFill>
                  <a:srgbClr val="244256"/>
                </a:solidFill>
                <a:latin typeface="Arial"/>
                <a:cs typeface="Arial"/>
              </a:rPr>
              <a:t>connect containers</a:t>
            </a:r>
            <a:r>
              <a:rPr sz="1400" spc="-30" dirty="0">
                <a:solidFill>
                  <a:srgbClr val="244256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244256"/>
                </a:solidFill>
                <a:latin typeface="Arial"/>
                <a:cs typeface="Arial"/>
              </a:rPr>
              <a:t>together</a:t>
            </a:r>
            <a:endParaRPr sz="1400">
              <a:latin typeface="Arial"/>
              <a:cs typeface="Arial"/>
            </a:endParaRPr>
          </a:p>
          <a:p>
            <a:pPr marL="271145" marR="5080" indent="-258445">
              <a:lnSpc>
                <a:spcPct val="111600"/>
              </a:lnSpc>
              <a:buChar char="•"/>
              <a:tabLst>
                <a:tab pos="271145" algn="l"/>
                <a:tab pos="271780" algn="l"/>
              </a:tabLst>
            </a:pPr>
            <a:r>
              <a:rPr sz="1400" spc="-5" dirty="0">
                <a:solidFill>
                  <a:srgbClr val="244256"/>
                </a:solidFill>
                <a:latin typeface="Arial"/>
                <a:cs typeface="Arial"/>
              </a:rPr>
              <a:t>Must be </a:t>
            </a:r>
            <a:r>
              <a:rPr sz="1400" dirty="0">
                <a:solidFill>
                  <a:srgbClr val="244256"/>
                </a:solidFill>
                <a:latin typeface="Arial"/>
                <a:cs typeface="Arial"/>
              </a:rPr>
              <a:t>careful </a:t>
            </a:r>
            <a:r>
              <a:rPr sz="1400" spc="-5" dirty="0">
                <a:solidFill>
                  <a:srgbClr val="244256"/>
                </a:solidFill>
                <a:latin typeface="Arial"/>
                <a:cs typeface="Arial"/>
              </a:rPr>
              <a:t>with dependencies and </a:t>
            </a:r>
            <a:r>
              <a:rPr sz="1400" dirty="0">
                <a:solidFill>
                  <a:srgbClr val="244256"/>
                </a:solidFill>
                <a:latin typeface="Arial"/>
                <a:cs typeface="Arial"/>
              </a:rPr>
              <a:t>start  </a:t>
            </a:r>
            <a:r>
              <a:rPr sz="1400" spc="-5" dirty="0">
                <a:solidFill>
                  <a:srgbClr val="244256"/>
                </a:solidFill>
                <a:latin typeface="Arial"/>
                <a:cs typeface="Arial"/>
              </a:rPr>
              <a:t>up</a:t>
            </a:r>
            <a:r>
              <a:rPr sz="1400" spc="-10" dirty="0">
                <a:solidFill>
                  <a:srgbClr val="244256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244256"/>
                </a:solidFill>
                <a:latin typeface="Arial"/>
                <a:cs typeface="Arial"/>
              </a:rPr>
              <a:t>order</a:t>
            </a:r>
            <a:endParaRPr sz="1400">
              <a:latin typeface="Arial"/>
              <a:cs typeface="Arial"/>
            </a:endParaRPr>
          </a:p>
        </p:txBody>
      </p:sp>
      <p:sp>
        <p:nvSpPr>
          <p:cNvPr id="8" name="object 9">
            <a:extLst>
              <a:ext uri="{FF2B5EF4-FFF2-40B4-BE49-F238E27FC236}">
                <a16:creationId xmlns:a16="http://schemas.microsoft.com/office/drawing/2014/main" id="{591C2F5D-C3C5-4F0E-B824-C4FFDBFDB3EA}"/>
              </a:ext>
            </a:extLst>
          </p:cNvPr>
          <p:cNvSpPr/>
          <p:nvPr/>
        </p:nvSpPr>
        <p:spPr>
          <a:xfrm>
            <a:off x="2280427" y="3554525"/>
            <a:ext cx="518513" cy="4390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9" name="object 10">
            <a:extLst>
              <a:ext uri="{FF2B5EF4-FFF2-40B4-BE49-F238E27FC236}">
                <a16:creationId xmlns:a16="http://schemas.microsoft.com/office/drawing/2014/main" id="{D70F5FFE-9070-4F4F-8AA2-10A6786C6CCA}"/>
              </a:ext>
            </a:extLst>
          </p:cNvPr>
          <p:cNvSpPr txBox="1"/>
          <p:nvPr/>
        </p:nvSpPr>
        <p:spPr>
          <a:xfrm>
            <a:off x="6218237" y="1973262"/>
            <a:ext cx="3909695" cy="1216025"/>
          </a:xfrm>
          <a:prstGeom prst="rect">
            <a:avLst/>
          </a:prstGeom>
        </p:spPr>
        <p:txBody>
          <a:bodyPr vert="horz" wrap="square" lIns="0" tIns="37465" rIns="0" bIns="0" rtlCol="0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1145" indent="-258445">
              <a:lnSpc>
                <a:spcPct val="100000"/>
              </a:lnSpc>
              <a:spcBef>
                <a:spcPts val="295"/>
              </a:spcBef>
              <a:buChar char="•"/>
              <a:tabLst>
                <a:tab pos="271145" algn="l"/>
                <a:tab pos="271780" algn="l"/>
              </a:tabLst>
            </a:pPr>
            <a:r>
              <a:rPr sz="1400" spc="-5" dirty="0">
                <a:solidFill>
                  <a:srgbClr val="244256"/>
                </a:solidFill>
                <a:latin typeface="Arial"/>
                <a:cs typeface="Arial"/>
              </a:rPr>
              <a:t>Define multi </a:t>
            </a:r>
            <a:r>
              <a:rPr sz="1400" dirty="0">
                <a:solidFill>
                  <a:srgbClr val="244256"/>
                </a:solidFill>
                <a:latin typeface="Arial"/>
                <a:cs typeface="Arial"/>
              </a:rPr>
              <a:t>container </a:t>
            </a:r>
            <a:r>
              <a:rPr sz="1400" spc="-5" dirty="0">
                <a:solidFill>
                  <a:srgbClr val="244256"/>
                </a:solidFill>
                <a:latin typeface="Arial"/>
                <a:cs typeface="Arial"/>
              </a:rPr>
              <a:t>app in </a:t>
            </a:r>
            <a:r>
              <a:rPr sz="1400" dirty="0">
                <a:solidFill>
                  <a:srgbClr val="244256"/>
                </a:solidFill>
                <a:latin typeface="Arial"/>
                <a:cs typeface="Arial"/>
              </a:rPr>
              <a:t>compose.yml</a:t>
            </a:r>
            <a:r>
              <a:rPr sz="1400" spc="-85" dirty="0">
                <a:solidFill>
                  <a:srgbClr val="244256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244256"/>
                </a:solidFill>
                <a:latin typeface="Arial"/>
                <a:cs typeface="Arial"/>
              </a:rPr>
              <a:t>file</a:t>
            </a:r>
            <a:endParaRPr sz="1400">
              <a:latin typeface="Arial"/>
              <a:cs typeface="Arial"/>
            </a:endParaRPr>
          </a:p>
          <a:p>
            <a:pPr marL="271145" indent="-258445">
              <a:lnSpc>
                <a:spcPct val="100000"/>
              </a:lnSpc>
              <a:spcBef>
                <a:spcPts val="195"/>
              </a:spcBef>
              <a:buChar char="•"/>
              <a:tabLst>
                <a:tab pos="271145" algn="l"/>
                <a:tab pos="271780" algn="l"/>
              </a:tabLst>
            </a:pPr>
            <a:r>
              <a:rPr sz="1400" spc="-5" dirty="0">
                <a:solidFill>
                  <a:srgbClr val="244256"/>
                </a:solidFill>
                <a:latin typeface="Arial"/>
                <a:cs typeface="Arial"/>
              </a:rPr>
              <a:t>Single </a:t>
            </a:r>
            <a:r>
              <a:rPr sz="1400" dirty="0">
                <a:solidFill>
                  <a:srgbClr val="244256"/>
                </a:solidFill>
                <a:latin typeface="Arial"/>
                <a:cs typeface="Arial"/>
              </a:rPr>
              <a:t>command </a:t>
            </a:r>
            <a:r>
              <a:rPr sz="1400" spc="-5" dirty="0">
                <a:solidFill>
                  <a:srgbClr val="244256"/>
                </a:solidFill>
                <a:latin typeface="Arial"/>
                <a:cs typeface="Arial"/>
              </a:rPr>
              <a:t>to deploy entire</a:t>
            </a:r>
            <a:r>
              <a:rPr sz="1400" spc="-35" dirty="0">
                <a:solidFill>
                  <a:srgbClr val="244256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244256"/>
                </a:solidFill>
                <a:latin typeface="Arial"/>
                <a:cs typeface="Arial"/>
              </a:rPr>
              <a:t>app</a:t>
            </a:r>
            <a:endParaRPr sz="1400">
              <a:latin typeface="Arial"/>
              <a:cs typeface="Arial"/>
            </a:endParaRPr>
          </a:p>
          <a:p>
            <a:pPr marL="271145" indent="-258445">
              <a:lnSpc>
                <a:spcPct val="100000"/>
              </a:lnSpc>
              <a:spcBef>
                <a:spcPts val="195"/>
              </a:spcBef>
              <a:buChar char="•"/>
              <a:tabLst>
                <a:tab pos="271145" algn="l"/>
                <a:tab pos="271780" algn="l"/>
              </a:tabLst>
            </a:pPr>
            <a:r>
              <a:rPr sz="1400" spc="-5" dirty="0">
                <a:solidFill>
                  <a:srgbClr val="244256"/>
                </a:solidFill>
                <a:latin typeface="Arial"/>
                <a:cs typeface="Arial"/>
              </a:rPr>
              <a:t>Handles </a:t>
            </a:r>
            <a:r>
              <a:rPr sz="1400" dirty="0">
                <a:solidFill>
                  <a:srgbClr val="244256"/>
                </a:solidFill>
                <a:latin typeface="Arial"/>
                <a:cs typeface="Arial"/>
              </a:rPr>
              <a:t>container</a:t>
            </a:r>
            <a:r>
              <a:rPr sz="1400" spc="-15" dirty="0">
                <a:solidFill>
                  <a:srgbClr val="244256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244256"/>
                </a:solidFill>
                <a:latin typeface="Arial"/>
                <a:cs typeface="Arial"/>
              </a:rPr>
              <a:t>dependencies</a:t>
            </a:r>
            <a:endParaRPr sz="1400">
              <a:latin typeface="Arial"/>
              <a:cs typeface="Arial"/>
            </a:endParaRPr>
          </a:p>
          <a:p>
            <a:pPr marL="271145" marR="513080" indent="-258445">
              <a:lnSpc>
                <a:spcPct val="111600"/>
              </a:lnSpc>
              <a:buChar char="•"/>
              <a:tabLst>
                <a:tab pos="271145" algn="l"/>
                <a:tab pos="271780" algn="l"/>
              </a:tabLst>
            </a:pPr>
            <a:r>
              <a:rPr sz="1400" spc="-5" dirty="0">
                <a:solidFill>
                  <a:srgbClr val="244256"/>
                </a:solidFill>
                <a:latin typeface="Arial"/>
                <a:cs typeface="Arial"/>
              </a:rPr>
              <a:t>Works with Docker Swarm, Networking,  Volumes, Universal Control</a:t>
            </a:r>
            <a:r>
              <a:rPr sz="1400" spc="-25" dirty="0">
                <a:solidFill>
                  <a:srgbClr val="244256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244256"/>
                </a:solidFill>
                <a:latin typeface="Arial"/>
                <a:cs typeface="Arial"/>
              </a:rPr>
              <a:t>Plane</a:t>
            </a:r>
            <a:endParaRPr sz="1400">
              <a:latin typeface="Arial"/>
              <a:cs typeface="Arial"/>
            </a:endParaRPr>
          </a:p>
        </p:txBody>
      </p:sp>
      <p:sp>
        <p:nvSpPr>
          <p:cNvPr id="10" name="object 11">
            <a:extLst>
              <a:ext uri="{FF2B5EF4-FFF2-40B4-BE49-F238E27FC236}">
                <a16:creationId xmlns:a16="http://schemas.microsoft.com/office/drawing/2014/main" id="{8C3E917C-EA3E-4139-B063-F65EC65342D2}"/>
              </a:ext>
            </a:extLst>
          </p:cNvPr>
          <p:cNvSpPr/>
          <p:nvPr/>
        </p:nvSpPr>
        <p:spPr>
          <a:xfrm>
            <a:off x="7343347" y="3701300"/>
            <a:ext cx="794628" cy="1053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11" name="object 12">
            <a:extLst>
              <a:ext uri="{FF2B5EF4-FFF2-40B4-BE49-F238E27FC236}">
                <a16:creationId xmlns:a16="http://schemas.microsoft.com/office/drawing/2014/main" id="{D4ACCEA7-75AB-4DFF-BAB8-345A6B49EEF6}"/>
              </a:ext>
            </a:extLst>
          </p:cNvPr>
          <p:cNvSpPr/>
          <p:nvPr/>
        </p:nvSpPr>
        <p:spPr>
          <a:xfrm>
            <a:off x="7396046" y="3733999"/>
            <a:ext cx="602615" cy="0"/>
          </a:xfrm>
          <a:custGeom>
            <a:avLst/>
            <a:gdLst/>
            <a:ahLst/>
            <a:cxnLst/>
            <a:rect l="l" t="t" r="r" b="b"/>
            <a:pathLst>
              <a:path w="602615">
                <a:moveTo>
                  <a:pt x="0" y="0"/>
                </a:moveTo>
                <a:lnTo>
                  <a:pt x="602173" y="0"/>
                </a:lnTo>
              </a:path>
            </a:pathLst>
          </a:custGeom>
          <a:ln w="25399">
            <a:solidFill>
              <a:srgbClr val="244256"/>
            </a:solidFill>
          </a:ln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12" name="object 13">
            <a:extLst>
              <a:ext uri="{FF2B5EF4-FFF2-40B4-BE49-F238E27FC236}">
                <a16:creationId xmlns:a16="http://schemas.microsoft.com/office/drawing/2014/main" id="{2C9A09D7-A638-4C9D-A949-023ED35B5083}"/>
              </a:ext>
            </a:extLst>
          </p:cNvPr>
          <p:cNvSpPr/>
          <p:nvPr/>
        </p:nvSpPr>
        <p:spPr>
          <a:xfrm>
            <a:off x="7956970" y="3692725"/>
            <a:ext cx="103874" cy="8254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13" name="object 14">
            <a:extLst>
              <a:ext uri="{FF2B5EF4-FFF2-40B4-BE49-F238E27FC236}">
                <a16:creationId xmlns:a16="http://schemas.microsoft.com/office/drawing/2014/main" id="{785B85C8-FEA6-4D55-AF19-D649C354EC9B}"/>
              </a:ext>
            </a:extLst>
          </p:cNvPr>
          <p:cNvSpPr/>
          <p:nvPr/>
        </p:nvSpPr>
        <p:spPr>
          <a:xfrm>
            <a:off x="6826073" y="3531250"/>
            <a:ext cx="518513" cy="4390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14" name="object 15">
            <a:extLst>
              <a:ext uri="{FF2B5EF4-FFF2-40B4-BE49-F238E27FC236}">
                <a16:creationId xmlns:a16="http://schemas.microsoft.com/office/drawing/2014/main" id="{CC7EC324-5583-4411-8D71-CAE3BDFA5E5E}"/>
              </a:ext>
            </a:extLst>
          </p:cNvPr>
          <p:cNvSpPr/>
          <p:nvPr/>
        </p:nvSpPr>
        <p:spPr>
          <a:xfrm>
            <a:off x="3654078" y="4059511"/>
            <a:ext cx="282951" cy="28541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15" name="object 16">
            <a:extLst>
              <a:ext uri="{FF2B5EF4-FFF2-40B4-BE49-F238E27FC236}">
                <a16:creationId xmlns:a16="http://schemas.microsoft.com/office/drawing/2014/main" id="{28D9218A-32F4-43A3-B3AF-417D61365C82}"/>
              </a:ext>
            </a:extLst>
          </p:cNvPr>
          <p:cNvSpPr/>
          <p:nvPr/>
        </p:nvSpPr>
        <p:spPr>
          <a:xfrm>
            <a:off x="3658534" y="3642411"/>
            <a:ext cx="278356" cy="28541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16" name="object 17">
            <a:extLst>
              <a:ext uri="{FF2B5EF4-FFF2-40B4-BE49-F238E27FC236}">
                <a16:creationId xmlns:a16="http://schemas.microsoft.com/office/drawing/2014/main" id="{46CA2B2E-9931-4958-8D62-462455C3863D}"/>
              </a:ext>
            </a:extLst>
          </p:cNvPr>
          <p:cNvSpPr/>
          <p:nvPr/>
        </p:nvSpPr>
        <p:spPr>
          <a:xfrm>
            <a:off x="3658534" y="3164908"/>
            <a:ext cx="278356" cy="28539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17" name="object 18">
            <a:extLst>
              <a:ext uri="{FF2B5EF4-FFF2-40B4-BE49-F238E27FC236}">
                <a16:creationId xmlns:a16="http://schemas.microsoft.com/office/drawing/2014/main" id="{DEFFC628-F2B5-4918-B724-78B29195EA19}"/>
              </a:ext>
            </a:extLst>
          </p:cNvPr>
          <p:cNvSpPr/>
          <p:nvPr/>
        </p:nvSpPr>
        <p:spPr>
          <a:xfrm>
            <a:off x="6374124" y="3496275"/>
            <a:ext cx="487823" cy="48782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18" name="object 19">
            <a:extLst>
              <a:ext uri="{FF2B5EF4-FFF2-40B4-BE49-F238E27FC236}">
                <a16:creationId xmlns:a16="http://schemas.microsoft.com/office/drawing/2014/main" id="{B0A183E5-5C9D-445F-8490-BA38800D50F6}"/>
              </a:ext>
            </a:extLst>
          </p:cNvPr>
          <p:cNvSpPr/>
          <p:nvPr/>
        </p:nvSpPr>
        <p:spPr>
          <a:xfrm>
            <a:off x="2832626" y="3743500"/>
            <a:ext cx="878608" cy="10539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19" name="object 20">
            <a:extLst>
              <a:ext uri="{FF2B5EF4-FFF2-40B4-BE49-F238E27FC236}">
                <a16:creationId xmlns:a16="http://schemas.microsoft.com/office/drawing/2014/main" id="{210C737E-4D41-46B7-A509-2BB5AF3E3AD7}"/>
              </a:ext>
            </a:extLst>
          </p:cNvPr>
          <p:cNvSpPr/>
          <p:nvPr/>
        </p:nvSpPr>
        <p:spPr>
          <a:xfrm>
            <a:off x="2885326" y="3776200"/>
            <a:ext cx="686435" cy="0"/>
          </a:xfrm>
          <a:custGeom>
            <a:avLst/>
            <a:gdLst/>
            <a:ahLst/>
            <a:cxnLst/>
            <a:rect l="l" t="t" r="r" b="b"/>
            <a:pathLst>
              <a:path w="686435">
                <a:moveTo>
                  <a:pt x="0" y="0"/>
                </a:moveTo>
                <a:lnTo>
                  <a:pt x="686158" y="0"/>
                </a:lnTo>
              </a:path>
            </a:pathLst>
          </a:custGeom>
          <a:ln w="25399">
            <a:solidFill>
              <a:srgbClr val="244256"/>
            </a:solidFill>
          </a:ln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20" name="object 21">
            <a:extLst>
              <a:ext uri="{FF2B5EF4-FFF2-40B4-BE49-F238E27FC236}">
                <a16:creationId xmlns:a16="http://schemas.microsoft.com/office/drawing/2014/main" id="{380C887D-5385-4D24-9D3A-FE327DB8DD15}"/>
              </a:ext>
            </a:extLst>
          </p:cNvPr>
          <p:cNvSpPr/>
          <p:nvPr/>
        </p:nvSpPr>
        <p:spPr>
          <a:xfrm>
            <a:off x="3530222" y="3734925"/>
            <a:ext cx="103879" cy="8252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21" name="object 22">
            <a:extLst>
              <a:ext uri="{FF2B5EF4-FFF2-40B4-BE49-F238E27FC236}">
                <a16:creationId xmlns:a16="http://schemas.microsoft.com/office/drawing/2014/main" id="{37370252-E8F5-4E95-836A-2C81CB6896D9}"/>
              </a:ext>
            </a:extLst>
          </p:cNvPr>
          <p:cNvSpPr/>
          <p:nvPr/>
        </p:nvSpPr>
        <p:spPr>
          <a:xfrm>
            <a:off x="2832736" y="3266001"/>
            <a:ext cx="878498" cy="58059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22" name="object 23">
            <a:extLst>
              <a:ext uri="{FF2B5EF4-FFF2-40B4-BE49-F238E27FC236}">
                <a16:creationId xmlns:a16="http://schemas.microsoft.com/office/drawing/2014/main" id="{7654E14A-E399-4D73-92CF-76EDE6716395}"/>
              </a:ext>
            </a:extLst>
          </p:cNvPr>
          <p:cNvSpPr/>
          <p:nvPr/>
        </p:nvSpPr>
        <p:spPr>
          <a:xfrm>
            <a:off x="2885435" y="3344275"/>
            <a:ext cx="699135" cy="429895"/>
          </a:xfrm>
          <a:custGeom>
            <a:avLst/>
            <a:gdLst/>
            <a:ahLst/>
            <a:cxnLst/>
            <a:rect l="l" t="t" r="r" b="b"/>
            <a:pathLst>
              <a:path w="699135" h="429895">
                <a:moveTo>
                  <a:pt x="0" y="429624"/>
                </a:moveTo>
                <a:lnTo>
                  <a:pt x="698938" y="0"/>
                </a:lnTo>
              </a:path>
            </a:pathLst>
          </a:custGeom>
          <a:ln w="25399">
            <a:solidFill>
              <a:srgbClr val="244256"/>
            </a:solidFill>
          </a:ln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23" name="object 24">
            <a:extLst>
              <a:ext uri="{FF2B5EF4-FFF2-40B4-BE49-F238E27FC236}">
                <a16:creationId xmlns:a16="http://schemas.microsoft.com/office/drawing/2014/main" id="{61EC71DB-D6C3-44D5-9F05-7DCA96E74A2B}"/>
              </a:ext>
            </a:extLst>
          </p:cNvPr>
          <p:cNvSpPr/>
          <p:nvPr/>
        </p:nvSpPr>
        <p:spPr>
          <a:xfrm>
            <a:off x="3532382" y="3305425"/>
            <a:ext cx="107217" cy="9084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24" name="object 25">
            <a:extLst>
              <a:ext uri="{FF2B5EF4-FFF2-40B4-BE49-F238E27FC236}">
                <a16:creationId xmlns:a16="http://schemas.microsoft.com/office/drawing/2014/main" id="{C1A68EFE-F046-4122-BDB5-088646D9BA71}"/>
              </a:ext>
            </a:extLst>
          </p:cNvPr>
          <p:cNvSpPr/>
          <p:nvPr/>
        </p:nvSpPr>
        <p:spPr>
          <a:xfrm>
            <a:off x="2832706" y="3741200"/>
            <a:ext cx="844598" cy="52479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25" name="object 26">
            <a:extLst>
              <a:ext uri="{FF2B5EF4-FFF2-40B4-BE49-F238E27FC236}">
                <a16:creationId xmlns:a16="http://schemas.microsoft.com/office/drawing/2014/main" id="{96AA6747-0A65-49FE-A68C-A3CF5DE969F6}"/>
              </a:ext>
            </a:extLst>
          </p:cNvPr>
          <p:cNvSpPr/>
          <p:nvPr/>
        </p:nvSpPr>
        <p:spPr>
          <a:xfrm>
            <a:off x="2885405" y="3773900"/>
            <a:ext cx="663575" cy="376555"/>
          </a:xfrm>
          <a:custGeom>
            <a:avLst/>
            <a:gdLst/>
            <a:ahLst/>
            <a:cxnLst/>
            <a:rect l="l" t="t" r="r" b="b"/>
            <a:pathLst>
              <a:path w="663575" h="376554">
                <a:moveTo>
                  <a:pt x="0" y="0"/>
                </a:moveTo>
                <a:lnTo>
                  <a:pt x="663488" y="376449"/>
                </a:lnTo>
              </a:path>
            </a:pathLst>
          </a:custGeom>
          <a:ln w="25399">
            <a:solidFill>
              <a:srgbClr val="244256"/>
            </a:solidFill>
          </a:ln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26" name="object 27">
            <a:extLst>
              <a:ext uri="{FF2B5EF4-FFF2-40B4-BE49-F238E27FC236}">
                <a16:creationId xmlns:a16="http://schemas.microsoft.com/office/drawing/2014/main" id="{172A4402-3111-471A-8A0C-1DC54E7AB22B}"/>
              </a:ext>
            </a:extLst>
          </p:cNvPr>
          <p:cNvSpPr/>
          <p:nvPr/>
        </p:nvSpPr>
        <p:spPr>
          <a:xfrm>
            <a:off x="3497254" y="4098699"/>
            <a:ext cx="107754" cy="8897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27" name="object 28">
            <a:extLst>
              <a:ext uri="{FF2B5EF4-FFF2-40B4-BE49-F238E27FC236}">
                <a16:creationId xmlns:a16="http://schemas.microsoft.com/office/drawing/2014/main" id="{657B6A34-AF53-4B67-8940-669F04DAB6F9}"/>
              </a:ext>
            </a:extLst>
          </p:cNvPr>
          <p:cNvSpPr/>
          <p:nvPr/>
        </p:nvSpPr>
        <p:spPr>
          <a:xfrm>
            <a:off x="6885248" y="3896550"/>
            <a:ext cx="2855595" cy="918210"/>
          </a:xfrm>
          <a:custGeom>
            <a:avLst/>
            <a:gdLst/>
            <a:ahLst/>
            <a:cxnLst/>
            <a:rect l="l" t="t" r="r" b="b"/>
            <a:pathLst>
              <a:path w="2855595" h="918210">
                <a:moveTo>
                  <a:pt x="2855469" y="917723"/>
                </a:moveTo>
                <a:lnTo>
                  <a:pt x="0" y="917723"/>
                </a:lnTo>
                <a:lnTo>
                  <a:pt x="1427722" y="0"/>
                </a:lnTo>
                <a:lnTo>
                  <a:pt x="2855469" y="917723"/>
                </a:lnTo>
                <a:close/>
              </a:path>
            </a:pathLst>
          </a:custGeom>
          <a:solidFill>
            <a:srgbClr val="E1EBED"/>
          </a:solidFill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28" name="object 29">
            <a:extLst>
              <a:ext uri="{FF2B5EF4-FFF2-40B4-BE49-F238E27FC236}">
                <a16:creationId xmlns:a16="http://schemas.microsoft.com/office/drawing/2014/main" id="{22B109A9-ED34-41BE-94DB-4FA834F01F9C}"/>
              </a:ext>
            </a:extLst>
          </p:cNvPr>
          <p:cNvSpPr/>
          <p:nvPr/>
        </p:nvSpPr>
        <p:spPr>
          <a:xfrm>
            <a:off x="6885247" y="3896549"/>
            <a:ext cx="2855595" cy="918210"/>
          </a:xfrm>
          <a:custGeom>
            <a:avLst/>
            <a:gdLst/>
            <a:ahLst/>
            <a:cxnLst/>
            <a:rect l="l" t="t" r="r" b="b"/>
            <a:pathLst>
              <a:path w="2855595" h="918210">
                <a:moveTo>
                  <a:pt x="0" y="917723"/>
                </a:moveTo>
                <a:lnTo>
                  <a:pt x="1427722" y="0"/>
                </a:lnTo>
                <a:lnTo>
                  <a:pt x="2855469" y="917723"/>
                </a:lnTo>
                <a:lnTo>
                  <a:pt x="0" y="917723"/>
                </a:lnTo>
                <a:close/>
              </a:path>
            </a:pathLst>
          </a:custGeom>
          <a:ln w="9524">
            <a:solidFill>
              <a:srgbClr val="E1EBED"/>
            </a:solidFill>
          </a:ln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29" name="object 30">
            <a:extLst>
              <a:ext uri="{FF2B5EF4-FFF2-40B4-BE49-F238E27FC236}">
                <a16:creationId xmlns:a16="http://schemas.microsoft.com/office/drawing/2014/main" id="{AB25DF64-01BA-49A8-ACCF-1A78E0191015}"/>
              </a:ext>
            </a:extLst>
          </p:cNvPr>
          <p:cNvSpPr/>
          <p:nvPr/>
        </p:nvSpPr>
        <p:spPr>
          <a:xfrm>
            <a:off x="8019546" y="4778848"/>
            <a:ext cx="640978" cy="59744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30" name="object 31">
            <a:extLst>
              <a:ext uri="{FF2B5EF4-FFF2-40B4-BE49-F238E27FC236}">
                <a16:creationId xmlns:a16="http://schemas.microsoft.com/office/drawing/2014/main" id="{770D46E2-2B4C-4D02-BBD2-0440DDEEC58E}"/>
              </a:ext>
            </a:extLst>
          </p:cNvPr>
          <p:cNvSpPr/>
          <p:nvPr/>
        </p:nvSpPr>
        <p:spPr>
          <a:xfrm>
            <a:off x="6909347" y="4783247"/>
            <a:ext cx="640973" cy="59744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31" name="object 32">
            <a:extLst>
              <a:ext uri="{FF2B5EF4-FFF2-40B4-BE49-F238E27FC236}">
                <a16:creationId xmlns:a16="http://schemas.microsoft.com/office/drawing/2014/main" id="{3F9E3C6D-5BB5-4195-B342-C7DD53C4323C}"/>
              </a:ext>
            </a:extLst>
          </p:cNvPr>
          <p:cNvSpPr/>
          <p:nvPr/>
        </p:nvSpPr>
        <p:spPr>
          <a:xfrm>
            <a:off x="7482246" y="4787647"/>
            <a:ext cx="640973" cy="59744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32" name="object 33">
            <a:extLst>
              <a:ext uri="{FF2B5EF4-FFF2-40B4-BE49-F238E27FC236}">
                <a16:creationId xmlns:a16="http://schemas.microsoft.com/office/drawing/2014/main" id="{22525363-57DD-4EAC-BA35-0C5B299B7288}"/>
              </a:ext>
            </a:extLst>
          </p:cNvPr>
          <p:cNvSpPr/>
          <p:nvPr/>
        </p:nvSpPr>
        <p:spPr>
          <a:xfrm>
            <a:off x="8558994" y="4782068"/>
            <a:ext cx="640973" cy="597453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33" name="object 34">
            <a:extLst>
              <a:ext uri="{FF2B5EF4-FFF2-40B4-BE49-F238E27FC236}">
                <a16:creationId xmlns:a16="http://schemas.microsoft.com/office/drawing/2014/main" id="{748B183E-1B5A-41BE-A76E-59EAC002B4B5}"/>
              </a:ext>
            </a:extLst>
          </p:cNvPr>
          <p:cNvSpPr/>
          <p:nvPr/>
        </p:nvSpPr>
        <p:spPr>
          <a:xfrm>
            <a:off x="9099743" y="4776473"/>
            <a:ext cx="640973" cy="59744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34" name="object 35">
            <a:extLst>
              <a:ext uri="{FF2B5EF4-FFF2-40B4-BE49-F238E27FC236}">
                <a16:creationId xmlns:a16="http://schemas.microsoft.com/office/drawing/2014/main" id="{2EE3114D-4698-415C-806C-EEF45F047514}"/>
              </a:ext>
            </a:extLst>
          </p:cNvPr>
          <p:cNvSpPr/>
          <p:nvPr/>
        </p:nvSpPr>
        <p:spPr>
          <a:xfrm>
            <a:off x="8037045" y="3415000"/>
            <a:ext cx="556848" cy="55532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35" name="object 36">
            <a:extLst>
              <a:ext uri="{FF2B5EF4-FFF2-40B4-BE49-F238E27FC236}">
                <a16:creationId xmlns:a16="http://schemas.microsoft.com/office/drawing/2014/main" id="{F5C17D99-F50D-46CC-AAC5-F02C30E93C36}"/>
              </a:ext>
            </a:extLst>
          </p:cNvPr>
          <p:cNvSpPr/>
          <p:nvPr/>
        </p:nvSpPr>
        <p:spPr>
          <a:xfrm>
            <a:off x="7435296" y="4350023"/>
            <a:ext cx="1735455" cy="351790"/>
          </a:xfrm>
          <a:custGeom>
            <a:avLst/>
            <a:gdLst/>
            <a:ahLst/>
            <a:cxnLst/>
            <a:rect l="l" t="t" r="r" b="b"/>
            <a:pathLst>
              <a:path w="1735454" h="351789">
                <a:moveTo>
                  <a:pt x="0" y="175799"/>
                </a:moveTo>
                <a:lnTo>
                  <a:pt x="3184" y="160629"/>
                </a:lnTo>
                <a:lnTo>
                  <a:pt x="12562" y="145818"/>
                </a:lnTo>
                <a:lnTo>
                  <a:pt x="48862" y="117482"/>
                </a:lnTo>
                <a:lnTo>
                  <a:pt x="106815" y="91213"/>
                </a:lnTo>
                <a:lnTo>
                  <a:pt x="143260" y="78986"/>
                </a:lnTo>
                <a:lnTo>
                  <a:pt x="184338" y="67434"/>
                </a:lnTo>
                <a:lnTo>
                  <a:pt x="229788" y="56610"/>
                </a:lnTo>
                <a:lnTo>
                  <a:pt x="279349" y="46566"/>
                </a:lnTo>
                <a:lnTo>
                  <a:pt x="332761" y="37355"/>
                </a:lnTo>
                <a:lnTo>
                  <a:pt x="389764" y="29031"/>
                </a:lnTo>
                <a:lnTo>
                  <a:pt x="450097" y="21645"/>
                </a:lnTo>
                <a:lnTo>
                  <a:pt x="513500" y="15251"/>
                </a:lnTo>
                <a:lnTo>
                  <a:pt x="579712" y="9901"/>
                </a:lnTo>
                <a:lnTo>
                  <a:pt x="648473" y="5648"/>
                </a:lnTo>
                <a:lnTo>
                  <a:pt x="719523" y="2545"/>
                </a:lnTo>
                <a:lnTo>
                  <a:pt x="792602" y="645"/>
                </a:lnTo>
                <a:lnTo>
                  <a:pt x="867448" y="0"/>
                </a:lnTo>
                <a:lnTo>
                  <a:pt x="942294" y="645"/>
                </a:lnTo>
                <a:lnTo>
                  <a:pt x="1015372" y="2545"/>
                </a:lnTo>
                <a:lnTo>
                  <a:pt x="1086422" y="5648"/>
                </a:lnTo>
                <a:lnTo>
                  <a:pt x="1155183" y="9901"/>
                </a:lnTo>
                <a:lnTo>
                  <a:pt x="1221396" y="15251"/>
                </a:lnTo>
                <a:lnTo>
                  <a:pt x="1284799" y="21645"/>
                </a:lnTo>
                <a:lnTo>
                  <a:pt x="1345132" y="29031"/>
                </a:lnTo>
                <a:lnTo>
                  <a:pt x="1402134" y="37355"/>
                </a:lnTo>
                <a:lnTo>
                  <a:pt x="1455546" y="46566"/>
                </a:lnTo>
                <a:lnTo>
                  <a:pt x="1505108" y="56610"/>
                </a:lnTo>
                <a:lnTo>
                  <a:pt x="1550557" y="67434"/>
                </a:lnTo>
                <a:lnTo>
                  <a:pt x="1591635" y="78986"/>
                </a:lnTo>
                <a:lnTo>
                  <a:pt x="1628081" y="91213"/>
                </a:lnTo>
                <a:lnTo>
                  <a:pt x="1686034" y="117482"/>
                </a:lnTo>
                <a:lnTo>
                  <a:pt x="1722333" y="145818"/>
                </a:lnTo>
                <a:lnTo>
                  <a:pt x="1734896" y="175799"/>
                </a:lnTo>
                <a:lnTo>
                  <a:pt x="1707020" y="220172"/>
                </a:lnTo>
                <a:lnTo>
                  <a:pt x="1659634" y="247525"/>
                </a:lnTo>
                <a:lnTo>
                  <a:pt x="1591635" y="272601"/>
                </a:lnTo>
                <a:lnTo>
                  <a:pt x="1550557" y="284154"/>
                </a:lnTo>
                <a:lnTo>
                  <a:pt x="1505108" y="294979"/>
                </a:lnTo>
                <a:lnTo>
                  <a:pt x="1455546" y="305024"/>
                </a:lnTo>
                <a:lnTo>
                  <a:pt x="1402134" y="314235"/>
                </a:lnTo>
                <a:lnTo>
                  <a:pt x="1345132" y="322561"/>
                </a:lnTo>
                <a:lnTo>
                  <a:pt x="1284799" y="329948"/>
                </a:lnTo>
                <a:lnTo>
                  <a:pt x="1221396" y="336344"/>
                </a:lnTo>
                <a:lnTo>
                  <a:pt x="1155183" y="341695"/>
                </a:lnTo>
                <a:lnTo>
                  <a:pt x="1086422" y="345948"/>
                </a:lnTo>
                <a:lnTo>
                  <a:pt x="1015372" y="349052"/>
                </a:lnTo>
                <a:lnTo>
                  <a:pt x="942294" y="350953"/>
                </a:lnTo>
                <a:lnTo>
                  <a:pt x="867448" y="351599"/>
                </a:lnTo>
                <a:lnTo>
                  <a:pt x="792602" y="350953"/>
                </a:lnTo>
                <a:lnTo>
                  <a:pt x="719523" y="349052"/>
                </a:lnTo>
                <a:lnTo>
                  <a:pt x="648473" y="345948"/>
                </a:lnTo>
                <a:lnTo>
                  <a:pt x="579712" y="341695"/>
                </a:lnTo>
                <a:lnTo>
                  <a:pt x="513500" y="336344"/>
                </a:lnTo>
                <a:lnTo>
                  <a:pt x="450097" y="329948"/>
                </a:lnTo>
                <a:lnTo>
                  <a:pt x="389764" y="322561"/>
                </a:lnTo>
                <a:lnTo>
                  <a:pt x="332761" y="314235"/>
                </a:lnTo>
                <a:lnTo>
                  <a:pt x="279349" y="305024"/>
                </a:lnTo>
                <a:lnTo>
                  <a:pt x="229788" y="294979"/>
                </a:lnTo>
                <a:lnTo>
                  <a:pt x="184338" y="284154"/>
                </a:lnTo>
                <a:lnTo>
                  <a:pt x="143260" y="272601"/>
                </a:lnTo>
                <a:lnTo>
                  <a:pt x="106815" y="260374"/>
                </a:lnTo>
                <a:lnTo>
                  <a:pt x="48862" y="234106"/>
                </a:lnTo>
                <a:lnTo>
                  <a:pt x="12562" y="205774"/>
                </a:lnTo>
                <a:lnTo>
                  <a:pt x="3184" y="190965"/>
                </a:lnTo>
                <a:lnTo>
                  <a:pt x="0" y="175799"/>
                </a:lnTo>
                <a:close/>
              </a:path>
            </a:pathLst>
          </a:custGeom>
          <a:ln w="9524">
            <a:solidFill>
              <a:srgbClr val="008EBF"/>
            </a:solidFill>
          </a:ln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36" name="object 37">
            <a:extLst>
              <a:ext uri="{FF2B5EF4-FFF2-40B4-BE49-F238E27FC236}">
                <a16:creationId xmlns:a16="http://schemas.microsoft.com/office/drawing/2014/main" id="{9DBF6574-5AD7-4FC7-B2B2-653779E09CED}"/>
              </a:ext>
            </a:extLst>
          </p:cNvPr>
          <p:cNvSpPr/>
          <p:nvPr/>
        </p:nvSpPr>
        <p:spPr>
          <a:xfrm>
            <a:off x="7344597" y="4429373"/>
            <a:ext cx="238760" cy="238760"/>
          </a:xfrm>
          <a:custGeom>
            <a:avLst/>
            <a:gdLst/>
            <a:ahLst/>
            <a:cxnLst/>
            <a:rect l="l" t="t" r="r" b="b"/>
            <a:pathLst>
              <a:path w="238760" h="238760">
                <a:moveTo>
                  <a:pt x="0" y="0"/>
                </a:moveTo>
                <a:lnTo>
                  <a:pt x="238199" y="0"/>
                </a:lnTo>
                <a:lnTo>
                  <a:pt x="238199" y="238199"/>
                </a:lnTo>
                <a:lnTo>
                  <a:pt x="0" y="2381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37" name="object 38">
            <a:extLst>
              <a:ext uri="{FF2B5EF4-FFF2-40B4-BE49-F238E27FC236}">
                <a16:creationId xmlns:a16="http://schemas.microsoft.com/office/drawing/2014/main" id="{8B7E16ED-3D68-4417-8146-E1EB11986D99}"/>
              </a:ext>
            </a:extLst>
          </p:cNvPr>
          <p:cNvSpPr/>
          <p:nvPr/>
        </p:nvSpPr>
        <p:spPr>
          <a:xfrm>
            <a:off x="7344596" y="4429373"/>
            <a:ext cx="238760" cy="238760"/>
          </a:xfrm>
          <a:custGeom>
            <a:avLst/>
            <a:gdLst/>
            <a:ahLst/>
            <a:cxnLst/>
            <a:rect l="l" t="t" r="r" b="b"/>
            <a:pathLst>
              <a:path w="238760" h="238760">
                <a:moveTo>
                  <a:pt x="0" y="0"/>
                </a:moveTo>
                <a:lnTo>
                  <a:pt x="238199" y="0"/>
                </a:lnTo>
                <a:lnTo>
                  <a:pt x="238199" y="238199"/>
                </a:lnTo>
                <a:lnTo>
                  <a:pt x="0" y="2381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FFFFFF"/>
            </a:solidFill>
          </a:ln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38" name="object 39">
            <a:extLst>
              <a:ext uri="{FF2B5EF4-FFF2-40B4-BE49-F238E27FC236}">
                <a16:creationId xmlns:a16="http://schemas.microsoft.com/office/drawing/2014/main" id="{6DA884DF-9103-4A2C-95A1-0003198B8480}"/>
              </a:ext>
            </a:extLst>
          </p:cNvPr>
          <p:cNvSpPr/>
          <p:nvPr/>
        </p:nvSpPr>
        <p:spPr>
          <a:xfrm>
            <a:off x="7259772" y="4342323"/>
            <a:ext cx="417299" cy="417299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39" name="object 40">
            <a:extLst>
              <a:ext uri="{FF2B5EF4-FFF2-40B4-BE49-F238E27FC236}">
                <a16:creationId xmlns:a16="http://schemas.microsoft.com/office/drawing/2014/main" id="{A63B5757-1B1D-42F1-82F9-8B3BC69EB2F4}"/>
              </a:ext>
            </a:extLst>
          </p:cNvPr>
          <p:cNvSpPr/>
          <p:nvPr/>
        </p:nvSpPr>
        <p:spPr>
          <a:xfrm>
            <a:off x="9016493" y="4389023"/>
            <a:ext cx="238760" cy="238760"/>
          </a:xfrm>
          <a:custGeom>
            <a:avLst/>
            <a:gdLst/>
            <a:ahLst/>
            <a:cxnLst/>
            <a:rect l="l" t="t" r="r" b="b"/>
            <a:pathLst>
              <a:path w="238759" h="238760">
                <a:moveTo>
                  <a:pt x="0" y="0"/>
                </a:moveTo>
                <a:lnTo>
                  <a:pt x="238199" y="0"/>
                </a:lnTo>
                <a:lnTo>
                  <a:pt x="238199" y="238199"/>
                </a:lnTo>
                <a:lnTo>
                  <a:pt x="0" y="2381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40" name="object 41">
            <a:extLst>
              <a:ext uri="{FF2B5EF4-FFF2-40B4-BE49-F238E27FC236}">
                <a16:creationId xmlns:a16="http://schemas.microsoft.com/office/drawing/2014/main" id="{11FDFC17-D50B-44B8-82FD-2311DC3E3CEA}"/>
              </a:ext>
            </a:extLst>
          </p:cNvPr>
          <p:cNvSpPr/>
          <p:nvPr/>
        </p:nvSpPr>
        <p:spPr>
          <a:xfrm>
            <a:off x="9016493" y="4389023"/>
            <a:ext cx="238760" cy="238760"/>
          </a:xfrm>
          <a:custGeom>
            <a:avLst/>
            <a:gdLst/>
            <a:ahLst/>
            <a:cxnLst/>
            <a:rect l="l" t="t" r="r" b="b"/>
            <a:pathLst>
              <a:path w="238759" h="238760">
                <a:moveTo>
                  <a:pt x="0" y="0"/>
                </a:moveTo>
                <a:lnTo>
                  <a:pt x="238199" y="0"/>
                </a:lnTo>
                <a:lnTo>
                  <a:pt x="238199" y="238199"/>
                </a:lnTo>
                <a:lnTo>
                  <a:pt x="0" y="2381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FFFFFF"/>
            </a:solidFill>
          </a:ln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41" name="object 42">
            <a:extLst>
              <a:ext uri="{FF2B5EF4-FFF2-40B4-BE49-F238E27FC236}">
                <a16:creationId xmlns:a16="http://schemas.microsoft.com/office/drawing/2014/main" id="{066B6B62-C75A-4784-9819-679A54230F18}"/>
              </a:ext>
            </a:extLst>
          </p:cNvPr>
          <p:cNvSpPr/>
          <p:nvPr/>
        </p:nvSpPr>
        <p:spPr>
          <a:xfrm>
            <a:off x="8931668" y="4301974"/>
            <a:ext cx="417299" cy="417299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42" name="object 43">
            <a:extLst>
              <a:ext uri="{FF2B5EF4-FFF2-40B4-BE49-F238E27FC236}">
                <a16:creationId xmlns:a16="http://schemas.microsoft.com/office/drawing/2014/main" id="{80BF1A22-53F6-4455-BAA7-B39C54FFBFAD}"/>
              </a:ext>
            </a:extLst>
          </p:cNvPr>
          <p:cNvSpPr/>
          <p:nvPr/>
        </p:nvSpPr>
        <p:spPr>
          <a:xfrm>
            <a:off x="8329770" y="4575448"/>
            <a:ext cx="238760" cy="238760"/>
          </a:xfrm>
          <a:custGeom>
            <a:avLst/>
            <a:gdLst/>
            <a:ahLst/>
            <a:cxnLst/>
            <a:rect l="l" t="t" r="r" b="b"/>
            <a:pathLst>
              <a:path w="238759" h="238760">
                <a:moveTo>
                  <a:pt x="0" y="0"/>
                </a:moveTo>
                <a:lnTo>
                  <a:pt x="238199" y="0"/>
                </a:lnTo>
                <a:lnTo>
                  <a:pt x="238199" y="238199"/>
                </a:lnTo>
                <a:lnTo>
                  <a:pt x="0" y="2381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43" name="object 44">
            <a:extLst>
              <a:ext uri="{FF2B5EF4-FFF2-40B4-BE49-F238E27FC236}">
                <a16:creationId xmlns:a16="http://schemas.microsoft.com/office/drawing/2014/main" id="{5ECA4D3A-61E9-41F0-A27E-E2712105E4D9}"/>
              </a:ext>
            </a:extLst>
          </p:cNvPr>
          <p:cNvSpPr/>
          <p:nvPr/>
        </p:nvSpPr>
        <p:spPr>
          <a:xfrm>
            <a:off x="8329769" y="4575448"/>
            <a:ext cx="238760" cy="238760"/>
          </a:xfrm>
          <a:custGeom>
            <a:avLst/>
            <a:gdLst/>
            <a:ahLst/>
            <a:cxnLst/>
            <a:rect l="l" t="t" r="r" b="b"/>
            <a:pathLst>
              <a:path w="238759" h="238760">
                <a:moveTo>
                  <a:pt x="0" y="0"/>
                </a:moveTo>
                <a:lnTo>
                  <a:pt x="238199" y="0"/>
                </a:lnTo>
                <a:lnTo>
                  <a:pt x="238199" y="238199"/>
                </a:lnTo>
                <a:lnTo>
                  <a:pt x="0" y="2381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FFFFFF"/>
            </a:solidFill>
          </a:ln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44" name="object 45">
            <a:extLst>
              <a:ext uri="{FF2B5EF4-FFF2-40B4-BE49-F238E27FC236}">
                <a16:creationId xmlns:a16="http://schemas.microsoft.com/office/drawing/2014/main" id="{AEB4909F-B0E2-4B79-9A5F-821C612039E4}"/>
              </a:ext>
            </a:extLst>
          </p:cNvPr>
          <p:cNvSpPr/>
          <p:nvPr/>
        </p:nvSpPr>
        <p:spPr>
          <a:xfrm>
            <a:off x="8244945" y="4488398"/>
            <a:ext cx="417299" cy="417299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45" name="object 46">
            <a:extLst>
              <a:ext uri="{FF2B5EF4-FFF2-40B4-BE49-F238E27FC236}">
                <a16:creationId xmlns:a16="http://schemas.microsoft.com/office/drawing/2014/main" id="{CE7E36F1-8AFE-4483-AD6C-9AAF2CAD565A}"/>
              </a:ext>
            </a:extLst>
          </p:cNvPr>
          <p:cNvSpPr/>
          <p:nvPr/>
        </p:nvSpPr>
        <p:spPr>
          <a:xfrm>
            <a:off x="8085270" y="4206274"/>
            <a:ext cx="238760" cy="238760"/>
          </a:xfrm>
          <a:custGeom>
            <a:avLst/>
            <a:gdLst/>
            <a:ahLst/>
            <a:cxnLst/>
            <a:rect l="l" t="t" r="r" b="b"/>
            <a:pathLst>
              <a:path w="238759" h="238760">
                <a:moveTo>
                  <a:pt x="0" y="0"/>
                </a:moveTo>
                <a:lnTo>
                  <a:pt x="238199" y="0"/>
                </a:lnTo>
                <a:lnTo>
                  <a:pt x="238199" y="238199"/>
                </a:lnTo>
                <a:lnTo>
                  <a:pt x="0" y="2381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46" name="object 47">
            <a:extLst>
              <a:ext uri="{FF2B5EF4-FFF2-40B4-BE49-F238E27FC236}">
                <a16:creationId xmlns:a16="http://schemas.microsoft.com/office/drawing/2014/main" id="{63A3836E-0709-4704-BDD0-2E3533A86672}"/>
              </a:ext>
            </a:extLst>
          </p:cNvPr>
          <p:cNvSpPr/>
          <p:nvPr/>
        </p:nvSpPr>
        <p:spPr>
          <a:xfrm>
            <a:off x="8085270" y="4206274"/>
            <a:ext cx="238760" cy="238760"/>
          </a:xfrm>
          <a:custGeom>
            <a:avLst/>
            <a:gdLst/>
            <a:ahLst/>
            <a:cxnLst/>
            <a:rect l="l" t="t" r="r" b="b"/>
            <a:pathLst>
              <a:path w="238759" h="238760">
                <a:moveTo>
                  <a:pt x="0" y="0"/>
                </a:moveTo>
                <a:lnTo>
                  <a:pt x="238199" y="0"/>
                </a:lnTo>
                <a:lnTo>
                  <a:pt x="238199" y="238199"/>
                </a:lnTo>
                <a:lnTo>
                  <a:pt x="0" y="2381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FFFFFF"/>
            </a:solidFill>
          </a:ln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47" name="object 48">
            <a:extLst>
              <a:ext uri="{FF2B5EF4-FFF2-40B4-BE49-F238E27FC236}">
                <a16:creationId xmlns:a16="http://schemas.microsoft.com/office/drawing/2014/main" id="{F9C04C33-4C34-4006-BBBD-427B53B8DA02}"/>
              </a:ext>
            </a:extLst>
          </p:cNvPr>
          <p:cNvSpPr/>
          <p:nvPr/>
        </p:nvSpPr>
        <p:spPr>
          <a:xfrm>
            <a:off x="8000445" y="4119199"/>
            <a:ext cx="417299" cy="417299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48" name="Slide Number Placeholder 3">
            <a:extLst>
              <a:ext uri="{FF2B5EF4-FFF2-40B4-BE49-F238E27FC236}">
                <a16:creationId xmlns:a16="http://schemas.microsoft.com/office/drawing/2014/main" id="{B5946277-76DE-449F-A406-AC0C9CCBB19D}"/>
              </a:ext>
            </a:extLst>
          </p:cNvPr>
          <p:cNvSpPr txBox="1">
            <a:spLocks/>
          </p:cNvSpPr>
          <p:nvPr/>
        </p:nvSpPr>
        <p:spPr>
          <a:xfrm>
            <a:off x="3932237" y="6392862"/>
            <a:ext cx="4062896" cy="365125"/>
          </a:xfrm>
          <a:prstGeom prst="rect">
            <a:avLst/>
          </a:prstGeom>
        </p:spPr>
        <p:txBody>
          <a:bodyPr vert="horz" lIns="182880" tIns="45720" rIns="18288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800" kern="1200">
                <a:solidFill>
                  <a:srgbClr val="3F3F3F"/>
                </a:solidFill>
                <a:latin typeface="+mn-lt"/>
                <a:ea typeface="+mn-ea"/>
                <a:cs typeface="Segoe Pro Ligh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Cloud Computing – Frankfurt University of Applied Sciences</a:t>
            </a:r>
          </a:p>
        </p:txBody>
      </p:sp>
    </p:spTree>
    <p:extLst>
      <p:ext uri="{BB962C8B-B14F-4D97-AF65-F5344CB8AC3E}">
        <p14:creationId xmlns:p14="http://schemas.microsoft.com/office/powerpoint/2010/main" val="102818617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BA915C03-2E7C-4EDB-8EEB-0F569B8530F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75002900"/>
              </p:ext>
            </p:extLst>
          </p:nvPr>
        </p:nvGraphicFramePr>
        <p:xfrm>
          <a:off x="1189037" y="982662"/>
          <a:ext cx="9555691" cy="55273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8C36E636-1172-4561-8779-A85DEA007DB5}"/>
              </a:ext>
            </a:extLst>
          </p:cNvPr>
          <p:cNvSpPr/>
          <p:nvPr/>
        </p:nvSpPr>
        <p:spPr bwMode="auto">
          <a:xfrm>
            <a:off x="2636837" y="2278062"/>
            <a:ext cx="3886200" cy="2819400"/>
          </a:xfrm>
          <a:prstGeom prst="rect">
            <a:avLst/>
          </a:prstGeom>
          <a:solidFill>
            <a:schemeClr val="accent1">
              <a:lumMod val="50000"/>
              <a:lumOff val="50000"/>
              <a:alpha val="1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de-DE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7110CE-2160-44E3-942D-B9CEB5DF9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Containers</a:t>
            </a:r>
            <a:endParaRPr lang="de-DE" dirty="0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C1F6E6A3-2C8D-435A-B05A-1017E21A308A}"/>
              </a:ext>
            </a:extLst>
          </p:cNvPr>
          <p:cNvSpPr txBox="1">
            <a:spLocks/>
          </p:cNvSpPr>
          <p:nvPr/>
        </p:nvSpPr>
        <p:spPr>
          <a:xfrm>
            <a:off x="3912152" y="6410394"/>
            <a:ext cx="4062896" cy="365125"/>
          </a:xfrm>
          <a:prstGeom prst="rect">
            <a:avLst/>
          </a:prstGeom>
        </p:spPr>
        <p:txBody>
          <a:bodyPr vert="horz" lIns="182880" tIns="45720" rIns="18288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800" kern="1200">
                <a:solidFill>
                  <a:srgbClr val="3F3F3F"/>
                </a:solidFill>
                <a:latin typeface="+mn-lt"/>
                <a:ea typeface="+mn-ea"/>
                <a:cs typeface="Segoe Pro Ligh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Cloud Computing – Frankfurt University of Applied Sciences</a:t>
            </a:r>
          </a:p>
        </p:txBody>
      </p:sp>
    </p:spTree>
    <p:extLst>
      <p:ext uri="{BB962C8B-B14F-4D97-AF65-F5344CB8AC3E}">
        <p14:creationId xmlns:p14="http://schemas.microsoft.com/office/powerpoint/2010/main" val="1009822021"/>
      </p:ext>
    </p:extLst>
  </p:cSld>
  <p:clrMapOvr>
    <a:masterClrMapping/>
  </p:clrMapOvr>
  <p:transition spd="slow">
    <p:cover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13435ED-6CEE-4D7E-8A28-D19D10AF5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Containers in Azure</a:t>
            </a:r>
            <a:endParaRPr lang="de-DE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C47EB26-B548-4F0F-AF63-FB88455BBF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2237" y="1212849"/>
            <a:ext cx="4482107" cy="56483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A03F5C8-2433-444A-B794-D82359F29F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437" y="6054071"/>
            <a:ext cx="1371600" cy="75976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CC540B9-1AB3-456E-84D4-865BD2D40D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637" y="926836"/>
            <a:ext cx="2819400" cy="2706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115584"/>
      </p:ext>
    </p:extLst>
  </p:cSld>
  <p:clrMapOvr>
    <a:masterClrMapping/>
  </p:clrMapOvr>
  <p:transition spd="slow">
    <p:cover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5723DAA-B622-44B3-9F1F-9ECDBCDF5C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639" y="2125677"/>
            <a:ext cx="10056812" cy="1181862"/>
          </a:xfrm>
        </p:spPr>
        <p:txBody>
          <a:bodyPr/>
          <a:lstStyle/>
          <a:p>
            <a:r>
              <a:rPr lang="en-US" dirty="0"/>
              <a:t>Exercises</a:t>
            </a:r>
            <a:endParaRPr lang="de-DE" dirty="0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579698AC-533A-4434-A24B-D3DB26E8136C}"/>
              </a:ext>
            </a:extLst>
          </p:cNvPr>
          <p:cNvSpPr txBox="1">
            <a:spLocks/>
          </p:cNvSpPr>
          <p:nvPr/>
        </p:nvSpPr>
        <p:spPr>
          <a:xfrm>
            <a:off x="3912152" y="6410394"/>
            <a:ext cx="4062896" cy="365125"/>
          </a:xfrm>
          <a:prstGeom prst="rect">
            <a:avLst/>
          </a:prstGeom>
        </p:spPr>
        <p:txBody>
          <a:bodyPr vert="horz" lIns="182880" tIns="45720" rIns="18288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800" kern="1200">
                <a:solidFill>
                  <a:srgbClr val="3F3F3F"/>
                </a:solidFill>
                <a:latin typeface="+mn-lt"/>
                <a:ea typeface="+mn-ea"/>
                <a:cs typeface="Segoe Pro Ligh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Cloud Computing – Frankfurt University of Applied Sciences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3CBE3A-D32D-4D0A-93E2-E023D5F5996D}"/>
              </a:ext>
            </a:extLst>
          </p:cNvPr>
          <p:cNvSpPr txBox="1"/>
          <p:nvPr/>
        </p:nvSpPr>
        <p:spPr>
          <a:xfrm>
            <a:off x="350837" y="3573462"/>
            <a:ext cx="784860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sz="2400" i="0" dirty="0">
                <a:effectLst/>
                <a:latin typeface="+mj-lt"/>
              </a:rPr>
              <a:t>Deploy existing image and run it locally</a:t>
            </a:r>
          </a:p>
          <a:p>
            <a:r>
              <a:rPr lang="en-GB" sz="2400" i="0" dirty="0">
                <a:effectLst/>
                <a:latin typeface="+mj-lt"/>
              </a:rPr>
              <a:t>Customize a Docker image to run your own web app</a:t>
            </a:r>
          </a:p>
          <a:p>
            <a:r>
              <a:rPr lang="en-GB" sz="2400" dirty="0">
                <a:latin typeface="+mj-lt"/>
              </a:rPr>
              <a:t>Build </a:t>
            </a:r>
            <a:r>
              <a:rPr lang="en-GB" sz="2400">
                <a:latin typeface="+mj-lt"/>
              </a:rPr>
              <a:t>conainerized web application </a:t>
            </a:r>
            <a:r>
              <a:rPr lang="en-GB" sz="2400" dirty="0">
                <a:latin typeface="+mj-lt"/>
              </a:rPr>
              <a:t>to run </a:t>
            </a:r>
            <a:r>
              <a:rPr lang="en-GB" sz="2400" i="0" u="none" strike="noStrike" dirty="0">
                <a:effectLst/>
                <a:latin typeface="+mj-lt"/>
              </a:rPr>
              <a:t>in cloud</a:t>
            </a:r>
            <a:endParaRPr lang="en-GB" sz="2400" i="0" dirty="0">
              <a:effectLst/>
              <a:latin typeface="+mj-lt"/>
            </a:endParaRPr>
          </a:p>
          <a:p>
            <a:endParaRPr lang="en-GB" sz="2400" i="0" dirty="0">
              <a:effectLst/>
              <a:latin typeface="+mj-lt"/>
            </a:endParaRPr>
          </a:p>
          <a:p>
            <a:pPr algn="l"/>
            <a:endParaRPr lang="en-GB" sz="2400" b="1" i="0" dirty="0">
              <a:solidFill>
                <a:srgbClr val="24292E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3850156708"/>
      </p:ext>
    </p:extLst>
  </p:cSld>
  <p:clrMapOvr>
    <a:masterClrMapping/>
  </p:clrMapOvr>
  <p:transition spd="slow">
    <p:cover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5723DAA-B622-44B3-9F1F-9ECDBCDF5C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639" y="2125677"/>
            <a:ext cx="10056812" cy="2179058"/>
          </a:xfrm>
        </p:spPr>
        <p:txBody>
          <a:bodyPr/>
          <a:lstStyle/>
          <a:p>
            <a:r>
              <a:rPr lang="en-US" dirty="0"/>
              <a:t>Running .NET Core in Docker container</a:t>
            </a:r>
            <a:endParaRPr lang="de-DE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6614AC3-61CC-4833-8B69-C4B1ABA433B2}"/>
              </a:ext>
            </a:extLst>
          </p:cNvPr>
          <p:cNvSpPr/>
          <p:nvPr/>
        </p:nvSpPr>
        <p:spPr>
          <a:xfrm>
            <a:off x="427037" y="4411662"/>
            <a:ext cx="11049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https://developers.de/2019/04/17/fastest-way-to-build-net-core-app-docker-image/</a:t>
            </a:r>
            <a:r>
              <a:rPr lang="en-US" dirty="0"/>
              <a:t> 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579698AC-533A-4434-A24B-D3DB26E8136C}"/>
              </a:ext>
            </a:extLst>
          </p:cNvPr>
          <p:cNvSpPr txBox="1">
            <a:spLocks/>
          </p:cNvSpPr>
          <p:nvPr/>
        </p:nvSpPr>
        <p:spPr>
          <a:xfrm>
            <a:off x="3912152" y="6410394"/>
            <a:ext cx="4062896" cy="365125"/>
          </a:xfrm>
          <a:prstGeom prst="rect">
            <a:avLst/>
          </a:prstGeom>
        </p:spPr>
        <p:txBody>
          <a:bodyPr vert="horz" lIns="182880" tIns="45720" rIns="18288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800" kern="1200">
                <a:solidFill>
                  <a:srgbClr val="3F3F3F"/>
                </a:solidFill>
                <a:latin typeface="+mn-lt"/>
                <a:ea typeface="+mn-ea"/>
                <a:cs typeface="Segoe Pro Ligh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Cloud Computing – Frankfurt University of Applied Sciences</a:t>
            </a:r>
          </a:p>
        </p:txBody>
      </p:sp>
    </p:spTree>
    <p:extLst>
      <p:ext uri="{BB962C8B-B14F-4D97-AF65-F5344CB8AC3E}">
        <p14:creationId xmlns:p14="http://schemas.microsoft.com/office/powerpoint/2010/main" val="2161507018"/>
      </p:ext>
    </p:extLst>
  </p:cSld>
  <p:clrMapOvr>
    <a:masterClrMapping/>
  </p:clrMapOvr>
  <p:transition spd="slow">
    <p:cover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AE57D5D-0C94-4E86-86FE-4A8BB794E8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9037" y="442096"/>
            <a:ext cx="9358381" cy="6110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312437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A403A1A-EEA2-444A-88C0-31F8E60D7B93}"/>
              </a:ext>
            </a:extLst>
          </p:cNvPr>
          <p:cNvSpPr/>
          <p:nvPr/>
        </p:nvSpPr>
        <p:spPr>
          <a:xfrm>
            <a:off x="-563563" y="1363662"/>
            <a:ext cx="64770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        static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Main(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args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n = 100;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while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(--n &gt; 0)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"Hello World!"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Thread.Sleep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(1000);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}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70EA1E-F8C1-42EB-B464-7BAAB6D21B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1198" y="5173662"/>
            <a:ext cx="3462363" cy="148591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6D62C6A-DBA9-44DA-A2C9-0C77C7A80E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4208" y="601662"/>
            <a:ext cx="5496344" cy="3757745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124BE5C-9A5C-4179-889B-886E6B5D8BF7}"/>
              </a:ext>
            </a:extLst>
          </p:cNvPr>
          <p:cNvCxnSpPr>
            <a:stCxn id="8" idx="1"/>
          </p:cNvCxnSpPr>
          <p:nvPr/>
        </p:nvCxnSpPr>
        <p:spPr>
          <a:xfrm flipV="1">
            <a:off x="5904208" y="2480534"/>
            <a:ext cx="1838029" cy="1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136A516-DE34-4FDD-9F92-56F762E5DAC4}"/>
              </a:ext>
            </a:extLst>
          </p:cNvPr>
          <p:cNvCxnSpPr>
            <a:stCxn id="8" idx="2"/>
            <a:endCxn id="7" idx="0"/>
          </p:cNvCxnSpPr>
          <p:nvPr/>
        </p:nvCxnSpPr>
        <p:spPr>
          <a:xfrm>
            <a:off x="8652380" y="4359407"/>
            <a:ext cx="0" cy="814255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2">
            <a:extLst>
              <a:ext uri="{FF2B5EF4-FFF2-40B4-BE49-F238E27FC236}">
                <a16:creationId xmlns:a16="http://schemas.microsoft.com/office/drawing/2014/main" id="{EF115851-9F7C-4C73-A020-5425C4F12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.NET App in container (I)</a:t>
            </a:r>
          </a:p>
        </p:txBody>
      </p:sp>
    </p:spTree>
    <p:extLst>
      <p:ext uri="{BB962C8B-B14F-4D97-AF65-F5344CB8AC3E}">
        <p14:creationId xmlns:p14="http://schemas.microsoft.com/office/powerpoint/2010/main" val="3494544151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7F94D7B-CC7B-4A8F-B065-C9A9F294D5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5112" y="501628"/>
            <a:ext cx="5777510" cy="459583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A403A1A-EEA2-444A-88C0-31F8E60D7B93}"/>
              </a:ext>
            </a:extLst>
          </p:cNvPr>
          <p:cNvSpPr/>
          <p:nvPr/>
        </p:nvSpPr>
        <p:spPr>
          <a:xfrm>
            <a:off x="-563563" y="1363662"/>
            <a:ext cx="64770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        static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Main(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args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n = 100;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while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(--n &gt; 0)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"Hello World!"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Thread.Sleep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(1000);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}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  <a:endParaRPr lang="en-US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136A516-DE34-4FDD-9F92-56F762E5DAC4}"/>
              </a:ext>
            </a:extLst>
          </p:cNvPr>
          <p:cNvCxnSpPr>
            <a:cxnSpLocks/>
          </p:cNvCxnSpPr>
          <p:nvPr/>
        </p:nvCxnSpPr>
        <p:spPr>
          <a:xfrm>
            <a:off x="8652380" y="4359407"/>
            <a:ext cx="0" cy="814255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2">
            <a:extLst>
              <a:ext uri="{FF2B5EF4-FFF2-40B4-BE49-F238E27FC236}">
                <a16:creationId xmlns:a16="http://schemas.microsoft.com/office/drawing/2014/main" id="{EF115851-9F7C-4C73-A020-5425C4F12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.NET App in container (II)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2F8492-0CA9-4435-A4FD-8FD9771BEB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213" y="3802062"/>
            <a:ext cx="4024342" cy="131446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8E80397-6345-4135-BD79-DC01A5CE7A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3326" y="5249862"/>
            <a:ext cx="3538563" cy="1585924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5D373C2-D93A-47AD-BB2E-DEED344204DA}"/>
              </a:ext>
            </a:extLst>
          </p:cNvPr>
          <p:cNvCxnSpPr>
            <a:endCxn id="4" idx="3"/>
          </p:cNvCxnSpPr>
          <p:nvPr/>
        </p:nvCxnSpPr>
        <p:spPr>
          <a:xfrm flipH="1">
            <a:off x="5031555" y="4411662"/>
            <a:ext cx="958082" cy="4763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02270D4-7CAD-474A-B705-90CFADCCB9C1}"/>
              </a:ext>
            </a:extLst>
          </p:cNvPr>
          <p:cNvCxnSpPr>
            <a:endCxn id="11" idx="0"/>
          </p:cNvCxnSpPr>
          <p:nvPr/>
        </p:nvCxnSpPr>
        <p:spPr>
          <a:xfrm flipH="1">
            <a:off x="2972608" y="4945062"/>
            <a:ext cx="426229" cy="30480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B4CA9423-4537-4596-8EF9-AA5E121E11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1611" y="5137958"/>
            <a:ext cx="2286017" cy="1643075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5FD46D9-D688-4F80-B373-240A32AFC3A9}"/>
              </a:ext>
            </a:extLst>
          </p:cNvPr>
          <p:cNvCxnSpPr>
            <a:stCxn id="11" idx="3"/>
          </p:cNvCxnSpPr>
          <p:nvPr/>
        </p:nvCxnSpPr>
        <p:spPr>
          <a:xfrm>
            <a:off x="4741889" y="6042824"/>
            <a:ext cx="1628748" cy="273838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2545152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07FD1FC-6249-4D29-913A-3E8268A645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  <a:endParaRPr lang="de-DE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0C0DAE-FA96-4FD2-9E5E-BC99AE670ED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5287601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Evolution of compute platform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Docker Containers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Running .NET Core in docker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Azure Container Registry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Azure Container Instances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Orchestrators</a:t>
            </a:r>
          </a:p>
          <a:p>
            <a:pPr marL="800100" lvl="1" indent="-571500">
              <a:buFont typeface="Arial" panose="020B0604020202020204" pitchFamily="34" charset="0"/>
              <a:buChar char="•"/>
            </a:pPr>
            <a:r>
              <a:rPr lang="en-US" dirty="0"/>
              <a:t>K8</a:t>
            </a:r>
          </a:p>
          <a:p>
            <a:pPr marL="800100" lvl="1" indent="-571500">
              <a:buFont typeface="Arial" panose="020B0604020202020204" pitchFamily="34" charset="0"/>
              <a:buChar char="•"/>
            </a:pPr>
            <a:r>
              <a:rPr lang="en-US" dirty="0"/>
              <a:t>SF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86782343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EF66E-56B6-44DE-B37D-CF695F29E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Dockerfile</a:t>
            </a:r>
            <a:r>
              <a:rPr lang="en-US" dirty="0"/>
              <a:t> of .NET Core Application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DE1ABED-702F-44ED-87DC-CB85918317C3}"/>
              </a:ext>
            </a:extLst>
          </p:cNvPr>
          <p:cNvSpPr/>
          <p:nvPr/>
        </p:nvSpPr>
        <p:spPr>
          <a:xfrm>
            <a:off x="2484437" y="1516062"/>
            <a:ext cx="77724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mcr.microsoft.com/dotnet/core/runtime: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3.0-buster-slim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base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WORKDIR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/app</a:t>
            </a:r>
          </a:p>
          <a:p>
            <a:b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mcr.microsoft.com/dotnet/core/sdk:3.0-buster 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build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WORKDIR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/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src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COPY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[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1400" dirty="0" err="1">
                <a:solidFill>
                  <a:srgbClr val="A31515"/>
                </a:solidFill>
                <a:latin typeface="Consolas" panose="020B0609020204030204" pitchFamily="49" charset="0"/>
              </a:rPr>
              <a:t>DockerConsole.csproj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, 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""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RUN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dotnet restore 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"./</a:t>
            </a:r>
            <a:r>
              <a:rPr lang="en-US" sz="1400" dirty="0" err="1">
                <a:solidFill>
                  <a:srgbClr val="A31515"/>
                </a:solidFill>
                <a:latin typeface="Consolas" panose="020B0609020204030204" pitchFamily="49" charset="0"/>
              </a:rPr>
              <a:t>DockerConsole.csproj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COPY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. .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WORKDIR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"/</a:t>
            </a:r>
            <a:r>
              <a:rPr lang="en-US" sz="1400" dirty="0" err="1">
                <a:solidFill>
                  <a:srgbClr val="A31515"/>
                </a:solidFill>
                <a:latin typeface="Consolas" panose="020B0609020204030204" pitchFamily="49" charset="0"/>
              </a:rPr>
              <a:t>src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/."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RUN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dotnet build 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1400" dirty="0" err="1">
                <a:solidFill>
                  <a:srgbClr val="A31515"/>
                </a:solidFill>
                <a:latin typeface="Consolas" panose="020B0609020204030204" pitchFamily="49" charset="0"/>
              </a:rPr>
              <a:t>DockerConsole.csproj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-c Release -o /app/build</a:t>
            </a:r>
          </a:p>
          <a:p>
            <a:b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build 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publish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RUN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dotnet publish 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1400" dirty="0" err="1">
                <a:solidFill>
                  <a:srgbClr val="A31515"/>
                </a:solidFill>
                <a:latin typeface="Consolas" panose="020B0609020204030204" pitchFamily="49" charset="0"/>
              </a:rPr>
              <a:t>DockerConsole.csproj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-c Release -o /app/publish</a:t>
            </a:r>
          </a:p>
          <a:p>
            <a:b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base 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final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WORKDIR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/app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COPY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--from=publish /app/publish .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ENTRYPOINT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[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"dotnet"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, 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"DockerConsole.dll"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585989920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798FA-57FB-4AB8-B13A-1F66124C4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image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01C9F7-9091-4FDD-BD07-BB82862A1D15}"/>
              </a:ext>
            </a:extLst>
          </p:cNvPr>
          <p:cNvSpPr txBox="1"/>
          <p:nvPr/>
        </p:nvSpPr>
        <p:spPr>
          <a:xfrm>
            <a:off x="521159" y="5589501"/>
            <a:ext cx="116430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C:\temp\ConsoleApp1&gt; docker build --rm -f “ConsoleApp1/</a:t>
            </a:r>
            <a:r>
              <a:rPr lang="en-US" dirty="0" err="1">
                <a:latin typeface="Consolas" panose="020B0609020204030204" pitchFamily="49" charset="0"/>
              </a:rPr>
              <a:t>dockerfile</a:t>
            </a:r>
            <a:r>
              <a:rPr lang="en-US" dirty="0">
                <a:latin typeface="Consolas" panose="020B0609020204030204" pitchFamily="49" charset="0"/>
              </a:rPr>
              <a:t>" -t dockerconsole:v1 .</a:t>
            </a:r>
            <a:endParaRPr lang="en-DE" dirty="0">
              <a:latin typeface="Consolas" panose="020B0609020204030204" pitchFamily="49" charset="0"/>
            </a:endParaRPr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03001107-8E3C-4DD3-89A5-E654D815BBBE}"/>
              </a:ext>
            </a:extLst>
          </p:cNvPr>
          <p:cNvSpPr/>
          <p:nvPr/>
        </p:nvSpPr>
        <p:spPr bwMode="auto">
          <a:xfrm rot="13714683">
            <a:off x="11161042" y="5918295"/>
            <a:ext cx="304800" cy="529410"/>
          </a:xfrm>
          <a:prstGeom prst="down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DE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2EB0E8-5690-4994-9232-5E713C4E43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9523" y="522119"/>
            <a:ext cx="4433920" cy="42719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55A9F05-9E99-488D-8DE2-1A86EA7C48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159" y="1973262"/>
            <a:ext cx="5948406" cy="185262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974D2CE1-1006-4BA9-9A79-1FEC959A4756}"/>
              </a:ext>
            </a:extLst>
          </p:cNvPr>
          <p:cNvSpPr/>
          <p:nvPr/>
        </p:nvSpPr>
        <p:spPr bwMode="auto">
          <a:xfrm>
            <a:off x="1570037" y="5507467"/>
            <a:ext cx="1447800" cy="533400"/>
          </a:xfrm>
          <a:prstGeom prst="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DE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BA34E613-562C-41AC-971E-B436632F3F70}"/>
              </a:ext>
            </a:extLst>
          </p:cNvPr>
          <p:cNvSpPr/>
          <p:nvPr/>
        </p:nvSpPr>
        <p:spPr bwMode="auto">
          <a:xfrm>
            <a:off x="1570037" y="2266190"/>
            <a:ext cx="304800" cy="3288472"/>
          </a:xfrm>
          <a:prstGeom prst="down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DE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D048CAA-1C12-447B-A598-59F4FCFA3C97}"/>
              </a:ext>
            </a:extLst>
          </p:cNvPr>
          <p:cNvSpPr/>
          <p:nvPr/>
        </p:nvSpPr>
        <p:spPr bwMode="auto">
          <a:xfrm>
            <a:off x="1275431" y="1973262"/>
            <a:ext cx="1056605" cy="533400"/>
          </a:xfrm>
          <a:prstGeom prst="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DE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0568234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395C70-29BA-4C3B-90A9-7B026B8C5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Image in VS Code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1A8FC8-E393-4811-A395-A0A6A43C09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4837" y="1592262"/>
            <a:ext cx="6471489" cy="4874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634072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0CF3C3-5067-4042-A7AE-8C8508ECF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Docker Images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C298466-7BCC-4639-87B6-8C50C2C5906B}"/>
              </a:ext>
            </a:extLst>
          </p:cNvPr>
          <p:cNvSpPr/>
          <p:nvPr/>
        </p:nvSpPr>
        <p:spPr>
          <a:xfrm>
            <a:off x="503237" y="1363662"/>
            <a:ext cx="806132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</a:rPr>
              <a:t># List images</a:t>
            </a:r>
            <a:endParaRPr lang="de-DE" dirty="0">
              <a:solidFill>
                <a:srgbClr val="00B050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latin typeface="Consolas" panose="020B0609020204030204" pitchFamily="49" charset="0"/>
              </a:rPr>
              <a:t>&gt; </a:t>
            </a:r>
            <a:r>
              <a:rPr lang="de-DE" dirty="0" err="1">
                <a:latin typeface="Consolas" panose="020B0609020204030204" pitchFamily="49" charset="0"/>
              </a:rPr>
              <a:t>docker</a:t>
            </a:r>
            <a:r>
              <a:rPr lang="de-DE" dirty="0">
                <a:latin typeface="Consolas" panose="020B0609020204030204" pitchFamily="49" charset="0"/>
              </a:rPr>
              <a:t> </a:t>
            </a:r>
            <a:r>
              <a:rPr lang="de-DE" dirty="0" err="1">
                <a:latin typeface="Consolas" panose="020B0609020204030204" pitchFamily="49" charset="0"/>
              </a:rPr>
              <a:t>images</a:t>
            </a:r>
            <a:endParaRPr lang="de-DE" dirty="0">
              <a:latin typeface="Consolas" panose="020B0609020204030204" pitchFamily="49" charset="0"/>
            </a:endParaRPr>
          </a:p>
          <a:p>
            <a:endParaRPr lang="en-US" dirty="0">
              <a:solidFill>
                <a:srgbClr val="00B050"/>
              </a:solidFill>
              <a:latin typeface="Consolas" panose="020B06090202040302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E77EB7-F408-416B-89C7-B6A557E885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237" y="2125662"/>
            <a:ext cx="11979275" cy="167806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57936DE-D194-48CC-88A3-247EA2D13CCE}"/>
              </a:ext>
            </a:extLst>
          </p:cNvPr>
          <p:cNvSpPr/>
          <p:nvPr/>
        </p:nvSpPr>
        <p:spPr>
          <a:xfrm>
            <a:off x="350837" y="4564062"/>
            <a:ext cx="803617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 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</a:rPr>
              <a:t># Remove dangling (&lt;none&gt;) images</a:t>
            </a:r>
            <a:endParaRPr lang="de-DE" dirty="0">
              <a:solidFill>
                <a:srgbClr val="00B050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latin typeface="Consolas" panose="020B0609020204030204" pitchFamily="49" charset="0"/>
              </a:rPr>
              <a:t>&gt; </a:t>
            </a:r>
            <a:r>
              <a:rPr lang="en-US" dirty="0">
                <a:latin typeface="Consolas" panose="020B0609020204030204" pitchFamily="49" charset="0"/>
              </a:rPr>
              <a:t>docker </a:t>
            </a:r>
            <a:r>
              <a:rPr lang="en-US" dirty="0" err="1">
                <a:latin typeface="Consolas" panose="020B0609020204030204" pitchFamily="49" charset="0"/>
              </a:rPr>
              <a:t>rmi</a:t>
            </a:r>
            <a:r>
              <a:rPr lang="en-US" dirty="0">
                <a:latin typeface="Consolas" panose="020B0609020204030204" pitchFamily="49" charset="0"/>
              </a:rPr>
              <a:t> $(docker images --quiet --filter "dangling=true")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9BCB85B-F802-4E56-9A92-E93E8ABDF7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29" y="5326062"/>
            <a:ext cx="11862864" cy="1153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422409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B62BCF-2157-4262-9021-AF95353DA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 application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49DC607-EE18-4C70-B6F6-C73449C1F2FF}"/>
              </a:ext>
            </a:extLst>
          </p:cNvPr>
          <p:cNvSpPr/>
          <p:nvPr/>
        </p:nvSpPr>
        <p:spPr>
          <a:xfrm>
            <a:off x="427037" y="1287462"/>
            <a:ext cx="49968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&gt; docker run -it --rm YOURIMAGENAME:v1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AD081F-148A-45DD-A208-15FB447B90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4437" y="2735262"/>
            <a:ext cx="4343400" cy="27406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BE0BBDF-7FCB-4896-96E5-34B186FB0075}"/>
              </a:ext>
            </a:extLst>
          </p:cNvPr>
          <p:cNvSpPr txBox="1"/>
          <p:nvPr/>
        </p:nvSpPr>
        <p:spPr>
          <a:xfrm>
            <a:off x="601385" y="5935662"/>
            <a:ext cx="62179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&gt;docker </a:t>
            </a:r>
            <a:r>
              <a:rPr lang="en-US" dirty="0" err="1">
                <a:latin typeface="Consolas" panose="020B0609020204030204" pitchFamily="49" charset="0"/>
              </a:rPr>
              <a:t>ps</a:t>
            </a:r>
            <a:endParaRPr lang="en-US" dirty="0">
              <a:latin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</a:rPr>
              <a:t>&gt;</a:t>
            </a:r>
            <a:r>
              <a:rPr lang="en-DE" dirty="0">
                <a:latin typeface="Consolas" panose="020B0609020204030204" pitchFamily="49" charset="0"/>
              </a:rPr>
              <a:t>docker logs --follow 94615e1c7cc1</a:t>
            </a:r>
          </a:p>
        </p:txBody>
      </p:sp>
    </p:spTree>
    <p:extLst>
      <p:ext uri="{BB962C8B-B14F-4D97-AF65-F5344CB8AC3E}">
        <p14:creationId xmlns:p14="http://schemas.microsoft.com/office/powerpoint/2010/main" val="1136209957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40C053C-7467-4D22-9163-DD8EEC8A8C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image from ASP.NET Core application</a:t>
            </a:r>
            <a:endParaRPr lang="de-DE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F419ACE-AF8B-4545-9784-7B7B40EC6B90}"/>
              </a:ext>
            </a:extLst>
          </p:cNvPr>
          <p:cNvSpPr/>
          <p:nvPr/>
        </p:nvSpPr>
        <p:spPr>
          <a:xfrm>
            <a:off x="350837" y="1212849"/>
            <a:ext cx="621665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/>
              <a:t>Follow same steps described on previous slides.</a:t>
            </a:r>
          </a:p>
        </p:txBody>
      </p:sp>
    </p:spTree>
    <p:extLst>
      <p:ext uri="{BB962C8B-B14F-4D97-AF65-F5344CB8AC3E}">
        <p14:creationId xmlns:p14="http://schemas.microsoft.com/office/powerpoint/2010/main" val="1920549859"/>
      </p:ext>
    </p:extLst>
  </p:cSld>
  <p:clrMapOvr>
    <a:masterClrMapping/>
  </p:clrMapOvr>
  <p:transition spd="slow">
    <p:cover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0DFA5D-0692-4CF2-B205-6083C47E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 web application</a:t>
            </a:r>
            <a:endParaRPr lang="de-D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8EC790A-6EEB-439B-868F-B1F6DCC8E403}"/>
              </a:ext>
            </a:extLst>
          </p:cNvPr>
          <p:cNvSpPr/>
          <p:nvPr/>
        </p:nvSpPr>
        <p:spPr>
          <a:xfrm>
            <a:off x="2484437" y="2096134"/>
            <a:ext cx="806132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</a:rPr>
              <a:t># Build image</a:t>
            </a:r>
            <a:endParaRPr lang="de-DE" dirty="0">
              <a:solidFill>
                <a:srgbClr val="00B050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latin typeface="Consolas" panose="020B0609020204030204" pitchFamily="49" charset="0"/>
              </a:rPr>
              <a:t>&gt; </a:t>
            </a:r>
            <a:r>
              <a:rPr lang="de-DE" dirty="0" err="1">
                <a:latin typeface="Consolas" panose="020B0609020204030204" pitchFamily="49" charset="0"/>
              </a:rPr>
              <a:t>docker</a:t>
            </a:r>
            <a:r>
              <a:rPr lang="de-DE" dirty="0">
                <a:latin typeface="Consolas" panose="020B0609020204030204" pitchFamily="49" charset="0"/>
              </a:rPr>
              <a:t> </a:t>
            </a:r>
            <a:r>
              <a:rPr lang="de-DE" dirty="0" err="1">
                <a:latin typeface="Consolas" panose="020B0609020204030204" pitchFamily="49" charset="0"/>
              </a:rPr>
              <a:t>build</a:t>
            </a:r>
            <a:r>
              <a:rPr lang="de-DE" dirty="0">
                <a:latin typeface="Consolas" panose="020B0609020204030204" pitchFamily="49" charset="0"/>
              </a:rPr>
              <a:t> -t </a:t>
            </a:r>
            <a:r>
              <a:rPr lang="de-DE" dirty="0" err="1">
                <a:latin typeface="Consolas" panose="020B0609020204030204" pitchFamily="49" charset="0"/>
              </a:rPr>
              <a:t>aspnetapp</a:t>
            </a:r>
            <a:r>
              <a:rPr lang="de-DE" dirty="0">
                <a:latin typeface="Consolas" panose="020B0609020204030204" pitchFamily="49" charset="0"/>
              </a:rPr>
              <a:t> .</a:t>
            </a:r>
          </a:p>
          <a:p>
            <a:endParaRPr lang="en-US" dirty="0">
              <a:solidFill>
                <a:srgbClr val="00B05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</a:rPr>
              <a:t># Build image</a:t>
            </a:r>
            <a:endParaRPr lang="de-DE" dirty="0">
              <a:solidFill>
                <a:srgbClr val="00B050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latin typeface="Consolas" panose="020B0609020204030204" pitchFamily="49" charset="0"/>
              </a:rPr>
              <a:t>&gt; </a:t>
            </a:r>
            <a:r>
              <a:rPr lang="de-DE" dirty="0" err="1">
                <a:latin typeface="Consolas" panose="020B0609020204030204" pitchFamily="49" charset="0"/>
              </a:rPr>
              <a:t>docker</a:t>
            </a:r>
            <a:r>
              <a:rPr lang="de-DE" dirty="0">
                <a:latin typeface="Consolas" panose="020B0609020204030204" pitchFamily="49" charset="0"/>
              </a:rPr>
              <a:t> </a:t>
            </a:r>
            <a:r>
              <a:rPr lang="de-DE" dirty="0" err="1">
                <a:latin typeface="Consolas" panose="020B0609020204030204" pitchFamily="49" charset="0"/>
              </a:rPr>
              <a:t>run</a:t>
            </a:r>
            <a:r>
              <a:rPr lang="de-DE" dirty="0">
                <a:latin typeface="Consolas" panose="020B0609020204030204" pitchFamily="49" charset="0"/>
              </a:rPr>
              <a:t> -</a:t>
            </a:r>
            <a:r>
              <a:rPr lang="de-DE" dirty="0" err="1">
                <a:latin typeface="Consolas" panose="020B0609020204030204" pitchFamily="49" charset="0"/>
              </a:rPr>
              <a:t>it</a:t>
            </a:r>
            <a:r>
              <a:rPr lang="de-DE" dirty="0">
                <a:latin typeface="Consolas" panose="020B0609020204030204" pitchFamily="49" charset="0"/>
              </a:rPr>
              <a:t> --</a:t>
            </a:r>
            <a:r>
              <a:rPr lang="de-DE" dirty="0" err="1">
                <a:latin typeface="Consolas" panose="020B0609020204030204" pitchFamily="49" charset="0"/>
              </a:rPr>
              <a:t>rm</a:t>
            </a:r>
            <a:r>
              <a:rPr lang="de-DE" dirty="0">
                <a:latin typeface="Consolas" panose="020B0609020204030204" pitchFamily="49" charset="0"/>
              </a:rPr>
              <a:t> -p 8000:80 </a:t>
            </a:r>
            <a:r>
              <a:rPr lang="de-DE" dirty="0" err="1">
                <a:latin typeface="Consolas" panose="020B0609020204030204" pitchFamily="49" charset="0"/>
              </a:rPr>
              <a:t>aspnetapp</a:t>
            </a:r>
            <a:endParaRPr lang="de-DE" dirty="0">
              <a:latin typeface="Consolas" panose="020B06090202040302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C1C46D-4F07-4AC5-B3B0-077E5CC19B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6837" y="3573462"/>
            <a:ext cx="5943600" cy="7547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FED1143-EC39-4A3C-A63D-3CFCA93DCA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9192" y="4538999"/>
            <a:ext cx="4271702" cy="1295400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E82490FE-829E-4068-96B6-9404E06361B8}"/>
              </a:ext>
            </a:extLst>
          </p:cNvPr>
          <p:cNvSpPr/>
          <p:nvPr/>
        </p:nvSpPr>
        <p:spPr bwMode="auto">
          <a:xfrm rot="10800000">
            <a:off x="4389437" y="4462799"/>
            <a:ext cx="1066800" cy="381000"/>
          </a:xfrm>
          <a:prstGeom prst="righ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de-DE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D3BD2040-0DEB-48DC-88DE-DE956DE09664}"/>
              </a:ext>
            </a:extLst>
          </p:cNvPr>
          <p:cNvSpPr/>
          <p:nvPr/>
        </p:nvSpPr>
        <p:spPr bwMode="auto">
          <a:xfrm>
            <a:off x="9190037" y="2287110"/>
            <a:ext cx="2438400" cy="1057751"/>
          </a:xfrm>
          <a:prstGeom prst="wedgeRectCallout">
            <a:avLst>
              <a:gd name="adj1" fmla="val -98183"/>
              <a:gd name="adj2" fmla="val 58384"/>
            </a:avLst>
          </a:prstGeom>
          <a:solidFill>
            <a:srgbClr val="C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Run container (application)</a:t>
            </a:r>
            <a:endParaRPr lang="de-DE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E517AE99-D03A-4C10-89C2-3D39DE44BED6}"/>
              </a:ext>
            </a:extLst>
          </p:cNvPr>
          <p:cNvSpPr/>
          <p:nvPr/>
        </p:nvSpPr>
        <p:spPr bwMode="auto">
          <a:xfrm>
            <a:off x="6910894" y="942895"/>
            <a:ext cx="2438400" cy="649367"/>
          </a:xfrm>
          <a:prstGeom prst="wedgeRectCallout">
            <a:avLst>
              <a:gd name="adj1" fmla="val -101288"/>
              <a:gd name="adj2" fmla="val 155250"/>
            </a:avLst>
          </a:prstGeom>
          <a:solidFill>
            <a:srgbClr val="C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Build image</a:t>
            </a:r>
            <a:endParaRPr lang="de-DE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348EB59C-AB8E-4EBE-8327-89AB63EDF0F6}"/>
              </a:ext>
            </a:extLst>
          </p:cNvPr>
          <p:cNvSpPr/>
          <p:nvPr/>
        </p:nvSpPr>
        <p:spPr bwMode="auto">
          <a:xfrm>
            <a:off x="8580437" y="4657823"/>
            <a:ext cx="2438400" cy="973039"/>
          </a:xfrm>
          <a:prstGeom prst="wedgeRectCallout">
            <a:avLst>
              <a:gd name="adj1" fmla="val -110603"/>
              <a:gd name="adj2" fmla="val -2184"/>
            </a:avLst>
          </a:prstGeom>
          <a:solidFill>
            <a:srgbClr val="C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Navigate to application)</a:t>
            </a:r>
            <a:endParaRPr lang="de-DE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4CB0509-B75D-458D-A955-7D2131E7516C}"/>
              </a:ext>
            </a:extLst>
          </p:cNvPr>
          <p:cNvSpPr txBox="1"/>
          <p:nvPr/>
        </p:nvSpPr>
        <p:spPr>
          <a:xfrm>
            <a:off x="2499677" y="6187541"/>
            <a:ext cx="7833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dirty="0"/>
              <a:t> </a:t>
            </a:r>
            <a:r>
              <a:rPr lang="en-DE" dirty="0">
                <a:latin typeface="Consolas" panose="020B0609020204030204" pitchFamily="49" charset="0"/>
              </a:rPr>
              <a:t>docker run -it --rm --</a:t>
            </a:r>
            <a:r>
              <a:rPr lang="en-DE" dirty="0" err="1">
                <a:latin typeface="Consolas" panose="020B0609020204030204" pitchFamily="49" charset="0"/>
              </a:rPr>
              <a:t>entrypoint</a:t>
            </a:r>
            <a:r>
              <a:rPr lang="en-DE" dirty="0">
                <a:latin typeface="Consolas" panose="020B0609020204030204" pitchFamily="49" charset="0"/>
              </a:rPr>
              <a:t> /bin/bash 08b4553a412b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9BC638-2768-482D-9144-50AF1B3D85A7}"/>
              </a:ext>
            </a:extLst>
          </p:cNvPr>
          <p:cNvSpPr txBox="1"/>
          <p:nvPr/>
        </p:nvSpPr>
        <p:spPr>
          <a:xfrm>
            <a:off x="2519167" y="5928072"/>
            <a:ext cx="62179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</a:rPr>
              <a:t># See what is inside</a:t>
            </a:r>
            <a:endParaRPr lang="de-DE" dirty="0">
              <a:solidFill>
                <a:srgbClr val="00B05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9682056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5723DAA-B622-44B3-9F1F-9ECDBCDF5C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639" y="2125677"/>
            <a:ext cx="10056812" cy="1181862"/>
          </a:xfrm>
        </p:spPr>
        <p:txBody>
          <a:bodyPr/>
          <a:lstStyle/>
          <a:p>
            <a:r>
              <a:rPr lang="en-US" dirty="0"/>
              <a:t>Azure Container Registry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79774739"/>
      </p:ext>
    </p:extLst>
  </p:cSld>
  <p:clrMapOvr>
    <a:masterClrMapping/>
  </p:clrMapOvr>
  <p:transition spd="slow">
    <p:cover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66D3978-580B-40BD-8E02-371BFEBE5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CLI Login</a:t>
            </a:r>
            <a:endParaRPr lang="de-D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160A693-39F0-449A-9C2C-E8BC51C3D62B}"/>
              </a:ext>
            </a:extLst>
          </p:cNvPr>
          <p:cNvSpPr/>
          <p:nvPr/>
        </p:nvSpPr>
        <p:spPr>
          <a:xfrm>
            <a:off x="274639" y="1516356"/>
            <a:ext cx="18838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>
                <a:latin typeface="Consolas" panose="020B0609020204030204" pitchFamily="49" charset="0"/>
              </a:rPr>
              <a:t>&gt; </a:t>
            </a:r>
            <a:r>
              <a:rPr lang="en-GB" sz="2400" dirty="0" err="1">
                <a:latin typeface="Consolas" panose="020B0609020204030204" pitchFamily="49" charset="0"/>
              </a:rPr>
              <a:t>az</a:t>
            </a:r>
            <a:r>
              <a:rPr lang="en-GB" sz="2400" dirty="0">
                <a:latin typeface="Consolas" panose="020B0609020204030204" pitchFamily="49" charset="0"/>
              </a:rPr>
              <a:t> login</a:t>
            </a:r>
            <a:endParaRPr lang="de-DE" sz="2400" dirty="0">
              <a:latin typeface="Consolas" panose="020B06090202040302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C16B23-B4D3-4CAC-B172-CFC2B8FD46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703" y="2177037"/>
            <a:ext cx="11592304" cy="58477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F435FC1-F0D6-49DF-97B8-CC087500CDEE}"/>
              </a:ext>
            </a:extLst>
          </p:cNvPr>
          <p:cNvSpPr/>
          <p:nvPr/>
        </p:nvSpPr>
        <p:spPr>
          <a:xfrm>
            <a:off x="362899" y="4538377"/>
            <a:ext cx="29033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400" dirty="0">
                <a:latin typeface="Consolas" panose="020B0609020204030204" pitchFamily="49" charset="0"/>
              </a:rPr>
              <a:t>&gt;</a:t>
            </a:r>
            <a:r>
              <a:rPr lang="de-DE" sz="2400" dirty="0" err="1">
                <a:latin typeface="Consolas" panose="020B0609020204030204" pitchFamily="49" charset="0"/>
              </a:rPr>
              <a:t>az</a:t>
            </a:r>
            <a:r>
              <a:rPr lang="de-DE" sz="2400" dirty="0">
                <a:latin typeface="Consolas" panose="020B0609020204030204" pitchFamily="49" charset="0"/>
              </a:rPr>
              <a:t> </a:t>
            </a:r>
            <a:r>
              <a:rPr lang="de-DE" sz="2400" dirty="0" err="1">
                <a:latin typeface="Consolas" panose="020B0609020204030204" pitchFamily="49" charset="0"/>
              </a:rPr>
              <a:t>account</a:t>
            </a:r>
            <a:r>
              <a:rPr lang="de-DE" sz="2400" dirty="0">
                <a:latin typeface="Consolas" panose="020B0609020204030204" pitchFamily="49" charset="0"/>
              </a:rPr>
              <a:t> </a:t>
            </a:r>
            <a:r>
              <a:rPr lang="de-DE" sz="2400" dirty="0" err="1">
                <a:latin typeface="Consolas" panose="020B0609020204030204" pitchFamily="49" charset="0"/>
              </a:rPr>
              <a:t>list</a:t>
            </a:r>
            <a:endParaRPr lang="de-DE" sz="2400" dirty="0">
              <a:latin typeface="Consolas" panose="020B0609020204030204" pitchFamily="49" charset="0"/>
            </a:endParaRPr>
          </a:p>
        </p:txBody>
      </p:sp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8E87798D-58CF-4592-8491-E96A28B37953}"/>
              </a:ext>
            </a:extLst>
          </p:cNvPr>
          <p:cNvSpPr/>
          <p:nvPr/>
        </p:nvSpPr>
        <p:spPr bwMode="auto">
          <a:xfrm>
            <a:off x="6675437" y="3401316"/>
            <a:ext cx="3962400" cy="1238946"/>
          </a:xfrm>
          <a:prstGeom prst="wedgeRectCallout">
            <a:avLst>
              <a:gd name="adj1" fmla="val -37477"/>
              <a:gd name="adj2" fmla="val -106920"/>
            </a:avLst>
          </a:prstGeom>
          <a:solidFill>
            <a:srgbClr val="C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Start browser, navigate to this address and </a:t>
            </a:r>
            <a:r>
              <a:rPr lang="en-US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enterthe</a:t>
            </a:r>
            <a:r>
              <a:rPr lang="en-US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code.</a:t>
            </a: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Close browser and wait few seconds</a:t>
            </a:r>
            <a:endParaRPr lang="de-DE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7BB1F10C-60A6-4407-AB4D-15527ABBFA32}"/>
              </a:ext>
            </a:extLst>
          </p:cNvPr>
          <p:cNvSpPr/>
          <p:nvPr/>
        </p:nvSpPr>
        <p:spPr bwMode="auto">
          <a:xfrm>
            <a:off x="5532437" y="5460305"/>
            <a:ext cx="3962400" cy="703957"/>
          </a:xfrm>
          <a:prstGeom prst="wedgeRectCallout">
            <a:avLst>
              <a:gd name="adj1" fmla="val -107737"/>
              <a:gd name="adj2" fmla="val -111037"/>
            </a:avLst>
          </a:prstGeom>
          <a:solidFill>
            <a:srgbClr val="C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List all your subscriptions.</a:t>
            </a: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Just, as a test</a:t>
            </a:r>
            <a:endParaRPr lang="de-DE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0917221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40C053C-7467-4D22-9163-DD8EEC8A8C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create container registry?</a:t>
            </a:r>
            <a:endParaRPr lang="de-D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1398A4-2B47-4E6C-B54E-E630014DE9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8437" y="2481424"/>
            <a:ext cx="12117387" cy="3237809"/>
          </a:xfrm>
        </p:spPr>
        <p:txBody>
          <a:bodyPr/>
          <a:lstStyle/>
          <a:p>
            <a:r>
              <a:rPr lang="en-GB" sz="3200" b="1" dirty="0">
                <a:solidFill>
                  <a:srgbClr val="3C50B6"/>
                </a:solidFill>
              </a:rPr>
              <a:t>&gt;</a:t>
            </a:r>
            <a:r>
              <a:rPr lang="en-GB" sz="3200" b="1" dirty="0" err="1">
                <a:solidFill>
                  <a:srgbClr val="3C50B6"/>
                </a:solidFill>
              </a:rPr>
              <a:t>az</a:t>
            </a:r>
            <a:r>
              <a:rPr lang="en-GB" sz="3200" b="1" dirty="0">
                <a:solidFill>
                  <a:srgbClr val="3C50B6"/>
                </a:solidFill>
              </a:rPr>
              <a:t> group create </a:t>
            </a:r>
            <a:r>
              <a:rPr lang="en-GB" sz="3200" b="1" dirty="0">
                <a:solidFill>
                  <a:srgbClr val="7030A0"/>
                </a:solidFill>
              </a:rPr>
              <a:t>--name </a:t>
            </a:r>
            <a:r>
              <a:rPr lang="en-GB" sz="3200" b="1" dirty="0">
                <a:solidFill>
                  <a:srgbClr val="3C50B6"/>
                </a:solidFill>
              </a:rPr>
              <a:t>RG-REGISTRY </a:t>
            </a:r>
            <a:r>
              <a:rPr lang="en-GB" sz="3200" b="1" dirty="0">
                <a:solidFill>
                  <a:srgbClr val="7030A0"/>
                </a:solidFill>
              </a:rPr>
              <a:t>--location </a:t>
            </a:r>
            <a:r>
              <a:rPr lang="en-GB" sz="3200" b="1" dirty="0" err="1">
                <a:solidFill>
                  <a:srgbClr val="3C50B6"/>
                </a:solidFill>
              </a:rPr>
              <a:t>westeurope</a:t>
            </a:r>
            <a:r>
              <a:rPr lang="en-GB" sz="3200" b="1" dirty="0">
                <a:solidFill>
                  <a:srgbClr val="3C50B6"/>
                </a:solidFill>
              </a:rPr>
              <a:t> </a:t>
            </a:r>
          </a:p>
          <a:p>
            <a:endParaRPr lang="en-GB" sz="3200" b="1" dirty="0">
              <a:solidFill>
                <a:srgbClr val="3C50B6"/>
              </a:solidFill>
            </a:endParaRPr>
          </a:p>
          <a:p>
            <a:r>
              <a:rPr lang="en-GB" sz="3200" b="1" dirty="0">
                <a:solidFill>
                  <a:srgbClr val="3C50B6"/>
                </a:solidFill>
              </a:rPr>
              <a:t>&gt;</a:t>
            </a:r>
            <a:r>
              <a:rPr lang="en-GB" sz="3200" b="1" dirty="0" err="1">
                <a:solidFill>
                  <a:srgbClr val="3C50B6"/>
                </a:solidFill>
              </a:rPr>
              <a:t>az</a:t>
            </a:r>
            <a:r>
              <a:rPr lang="en-GB" sz="3200" b="1" dirty="0">
                <a:solidFill>
                  <a:srgbClr val="3C50B6"/>
                </a:solidFill>
              </a:rPr>
              <a:t> </a:t>
            </a:r>
            <a:r>
              <a:rPr lang="en-GB" sz="3200" b="1" dirty="0" err="1">
                <a:solidFill>
                  <a:srgbClr val="3C50B6"/>
                </a:solidFill>
              </a:rPr>
              <a:t>acr</a:t>
            </a:r>
            <a:r>
              <a:rPr lang="en-GB" sz="3200" b="1" dirty="0">
                <a:solidFill>
                  <a:srgbClr val="3C50B6"/>
                </a:solidFill>
              </a:rPr>
              <a:t> create </a:t>
            </a:r>
            <a:r>
              <a:rPr lang="en-GB" sz="3200" b="1" dirty="0">
                <a:solidFill>
                  <a:srgbClr val="7030A0"/>
                </a:solidFill>
              </a:rPr>
              <a:t>--resource-group </a:t>
            </a:r>
            <a:r>
              <a:rPr lang="en-GB" sz="3200" b="1" dirty="0">
                <a:solidFill>
                  <a:srgbClr val="3C50B6"/>
                </a:solidFill>
              </a:rPr>
              <a:t>RG-REGISTRY </a:t>
            </a:r>
            <a:r>
              <a:rPr lang="en-GB" sz="3200" b="1" dirty="0">
                <a:solidFill>
                  <a:srgbClr val="7030A0"/>
                </a:solidFill>
              </a:rPr>
              <a:t>--name </a:t>
            </a:r>
            <a:r>
              <a:rPr lang="en-GB" sz="3200" b="1" dirty="0" err="1">
                <a:solidFill>
                  <a:srgbClr val="3C50B6"/>
                </a:solidFill>
              </a:rPr>
              <a:t>somename</a:t>
            </a:r>
            <a:r>
              <a:rPr lang="en-GB" sz="3200" b="1" dirty="0">
                <a:solidFill>
                  <a:srgbClr val="3C50B6"/>
                </a:solidFill>
              </a:rPr>
              <a:t> -</a:t>
            </a:r>
            <a:r>
              <a:rPr lang="en-GB" sz="3200" b="1" dirty="0">
                <a:solidFill>
                  <a:srgbClr val="7030A0"/>
                </a:solidFill>
              </a:rPr>
              <a:t>-</a:t>
            </a:r>
            <a:r>
              <a:rPr lang="en-GB" sz="3200" b="1" dirty="0" err="1">
                <a:solidFill>
                  <a:srgbClr val="7030A0"/>
                </a:solidFill>
              </a:rPr>
              <a:t>sku</a:t>
            </a:r>
            <a:r>
              <a:rPr lang="en-GB" sz="3200" b="1" dirty="0">
                <a:solidFill>
                  <a:srgbClr val="7030A0"/>
                </a:solidFill>
              </a:rPr>
              <a:t> </a:t>
            </a:r>
            <a:r>
              <a:rPr lang="en-GB" sz="3200" b="1" dirty="0">
                <a:solidFill>
                  <a:srgbClr val="3C50B6"/>
                </a:solidFill>
              </a:rPr>
              <a:t>Basic</a:t>
            </a:r>
          </a:p>
          <a:p>
            <a:endParaRPr lang="en-GB" sz="3200" dirty="0"/>
          </a:p>
          <a:p>
            <a:r>
              <a:rPr lang="en-GB" sz="3200" b="1" dirty="0">
                <a:solidFill>
                  <a:srgbClr val="3C50B6"/>
                </a:solidFill>
              </a:rPr>
              <a:t>&gt;</a:t>
            </a:r>
            <a:r>
              <a:rPr lang="en-GB" sz="3200" b="1" dirty="0" err="1">
                <a:solidFill>
                  <a:srgbClr val="3C50B6"/>
                </a:solidFill>
              </a:rPr>
              <a:t>az</a:t>
            </a:r>
            <a:r>
              <a:rPr lang="en-GB" sz="3200" b="1" dirty="0">
                <a:solidFill>
                  <a:srgbClr val="3C50B6"/>
                </a:solidFill>
              </a:rPr>
              <a:t> group</a:t>
            </a:r>
            <a:r>
              <a:rPr lang="en-GB" sz="3200" dirty="0"/>
              <a:t> delete </a:t>
            </a:r>
            <a:r>
              <a:rPr lang="en-GB" sz="3200" b="1" dirty="0">
                <a:solidFill>
                  <a:srgbClr val="7030A0"/>
                </a:solidFill>
              </a:rPr>
              <a:t>--name </a:t>
            </a:r>
            <a:r>
              <a:rPr lang="en-GB" sz="3200" b="1" dirty="0">
                <a:solidFill>
                  <a:srgbClr val="3C50B6"/>
                </a:solidFill>
              </a:rPr>
              <a:t>RG-REGISTRY</a:t>
            </a:r>
            <a:endParaRPr lang="de-DE" sz="3200" b="1" dirty="0">
              <a:solidFill>
                <a:srgbClr val="3C50B6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A06199-1692-4644-B51C-211E242398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6037" y="1439862"/>
            <a:ext cx="3733800" cy="101065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6475CE7-A91B-4B5F-9AE3-A7866F6BC2A1}"/>
              </a:ext>
            </a:extLst>
          </p:cNvPr>
          <p:cNvSpPr/>
          <p:nvPr/>
        </p:nvSpPr>
        <p:spPr>
          <a:xfrm>
            <a:off x="46037" y="6514585"/>
            <a:ext cx="60438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>
                <a:hlinkClick r:id="rId3"/>
              </a:rPr>
              <a:t>https://docs.microsoft.com/en-us/azure/container-registry</a:t>
            </a:r>
            <a:r>
              <a:rPr lang="de-D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96807646"/>
      </p:ext>
    </p:extLst>
  </p:cSld>
  <p:clrMapOvr>
    <a:masterClrMapping/>
  </p:clrMapOvr>
  <p:transition spd="slow">
    <p:cover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110CE-2160-44E3-942D-B9CEB5DF9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Evolution</a:t>
            </a:r>
            <a:endParaRPr lang="de-DE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BA915C03-2E7C-4EDB-8EEB-0F569B8530F0}"/>
              </a:ext>
            </a:extLst>
          </p:cNvPr>
          <p:cNvGraphicFramePr/>
          <p:nvPr/>
        </p:nvGraphicFramePr>
        <p:xfrm>
          <a:off x="1189037" y="982662"/>
          <a:ext cx="9555691" cy="55273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85796757"/>
      </p:ext>
    </p:extLst>
  </p:cSld>
  <p:clrMapOvr>
    <a:masterClrMapping/>
  </p:clrMapOvr>
  <p:transition spd="slow">
    <p:cover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64CEC-6344-4B80-9ECD-64F01A2AFF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Enable Admin Access and login</a:t>
            </a:r>
            <a:endParaRPr lang="de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F2D0D1-4AB6-4416-8504-81196B73E2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7" y="1212849"/>
            <a:ext cx="4648200" cy="5208620"/>
          </a:xfrm>
          <a:prstGeom prst="rect">
            <a:avLst/>
          </a:prstGeom>
        </p:spPr>
      </p:pic>
      <p:sp>
        <p:nvSpPr>
          <p:cNvPr id="5" name="Speech Bubble: Rectangle 4">
            <a:extLst>
              <a:ext uri="{FF2B5EF4-FFF2-40B4-BE49-F238E27FC236}">
                <a16:creationId xmlns:a16="http://schemas.microsoft.com/office/drawing/2014/main" id="{AA78BDCC-A346-4D25-A6A2-C1863F3BCF6B}"/>
              </a:ext>
            </a:extLst>
          </p:cNvPr>
          <p:cNvSpPr/>
          <p:nvPr/>
        </p:nvSpPr>
        <p:spPr bwMode="auto">
          <a:xfrm>
            <a:off x="5227637" y="1592262"/>
            <a:ext cx="3962400" cy="703957"/>
          </a:xfrm>
          <a:prstGeom prst="wedgeRectCallout">
            <a:avLst>
              <a:gd name="adj1" fmla="val -78781"/>
              <a:gd name="adj2" fmla="val 255480"/>
            </a:avLst>
          </a:prstGeom>
          <a:solidFill>
            <a:srgbClr val="C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With this we can access it from i.e.: command line</a:t>
            </a:r>
            <a:endParaRPr lang="de-DE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D230DE8-EA92-4C14-BCCA-674BD9AD8C3C}"/>
              </a:ext>
            </a:extLst>
          </p:cNvPr>
          <p:cNvSpPr/>
          <p:nvPr/>
        </p:nvSpPr>
        <p:spPr bwMode="auto">
          <a:xfrm>
            <a:off x="3170237" y="2838470"/>
            <a:ext cx="381000" cy="1524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de-DE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332E165-D752-450B-91FC-F5A8C8071AEB}"/>
              </a:ext>
            </a:extLst>
          </p:cNvPr>
          <p:cNvSpPr/>
          <p:nvPr/>
        </p:nvSpPr>
        <p:spPr>
          <a:xfrm>
            <a:off x="4846637" y="6126750"/>
            <a:ext cx="74358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>
                <a:latin typeface="Consolas" panose="020B0609020204030204" pitchFamily="49" charset="0"/>
              </a:rPr>
              <a:t>&gt; </a:t>
            </a:r>
            <a:r>
              <a:rPr lang="de-DE" dirty="0" err="1">
                <a:latin typeface="Consolas" panose="020B0609020204030204" pitchFamily="49" charset="0"/>
              </a:rPr>
              <a:t>docker</a:t>
            </a:r>
            <a:r>
              <a:rPr lang="de-DE" dirty="0">
                <a:latin typeface="Consolas" panose="020B0609020204030204" pitchFamily="49" charset="0"/>
              </a:rPr>
              <a:t> </a:t>
            </a:r>
            <a:r>
              <a:rPr lang="de-DE" dirty="0" err="1">
                <a:latin typeface="Consolas" panose="020B0609020204030204" pitchFamily="49" charset="0"/>
              </a:rPr>
              <a:t>login</a:t>
            </a:r>
            <a:r>
              <a:rPr lang="de-DE" dirty="0">
                <a:latin typeface="Consolas" panose="020B0609020204030204" pitchFamily="49" charset="0"/>
              </a:rPr>
              <a:t> -u </a:t>
            </a:r>
            <a:r>
              <a:rPr lang="de-DE" dirty="0" err="1">
                <a:latin typeface="Consolas" panose="020B0609020204030204" pitchFamily="49" charset="0"/>
              </a:rPr>
              <a:t>myregistry</a:t>
            </a:r>
            <a:r>
              <a:rPr lang="de-DE" dirty="0">
                <a:latin typeface="Consolas" panose="020B0609020204030204" pitchFamily="49" charset="0"/>
              </a:rPr>
              <a:t> -p PWD myregistry.azurecr.io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E03194F-236C-48A3-A5C8-62E5B88A3318}"/>
              </a:ext>
            </a:extLst>
          </p:cNvPr>
          <p:cNvSpPr/>
          <p:nvPr/>
        </p:nvSpPr>
        <p:spPr>
          <a:xfrm>
            <a:off x="2729603" y="2776170"/>
            <a:ext cx="88126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200" b="1" dirty="0" err="1"/>
              <a:t>myregistry</a:t>
            </a:r>
            <a:endParaRPr lang="de-DE" b="1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23260B6-D6E6-4F0D-A72F-7DA5B40A4CB6}"/>
              </a:ext>
            </a:extLst>
          </p:cNvPr>
          <p:cNvCxnSpPr>
            <a:cxnSpLocks/>
          </p:cNvCxnSpPr>
          <p:nvPr/>
        </p:nvCxnSpPr>
        <p:spPr>
          <a:xfrm>
            <a:off x="3921494" y="3153013"/>
            <a:ext cx="6106743" cy="3087449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7B7348D-8C60-4561-B6EF-4EEF6ABF9854}"/>
              </a:ext>
            </a:extLst>
          </p:cNvPr>
          <p:cNvCxnSpPr>
            <a:cxnSpLocks/>
          </p:cNvCxnSpPr>
          <p:nvPr/>
        </p:nvCxnSpPr>
        <p:spPr>
          <a:xfrm>
            <a:off x="4770437" y="5859462"/>
            <a:ext cx="3962400" cy="38100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2EC70D93-0674-4ECE-AACC-A9C88043164E}"/>
              </a:ext>
            </a:extLst>
          </p:cNvPr>
          <p:cNvSpPr/>
          <p:nvPr/>
        </p:nvSpPr>
        <p:spPr bwMode="auto">
          <a:xfrm>
            <a:off x="3218464" y="1972218"/>
            <a:ext cx="381000" cy="1524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de-DE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5D63CF6-94AA-40F0-8789-92FBC4830ABA}"/>
              </a:ext>
            </a:extLst>
          </p:cNvPr>
          <p:cNvSpPr/>
          <p:nvPr/>
        </p:nvSpPr>
        <p:spPr>
          <a:xfrm>
            <a:off x="3110603" y="1896858"/>
            <a:ext cx="88126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200" b="1" dirty="0" err="1"/>
              <a:t>myregistry</a:t>
            </a:r>
            <a:endParaRPr lang="de-DE" b="1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D61654C-F75F-4664-BA84-99DE0D9F07F1}"/>
              </a:ext>
            </a:extLst>
          </p:cNvPr>
          <p:cNvCxnSpPr>
            <a:stCxn id="16" idx="3"/>
          </p:cNvCxnSpPr>
          <p:nvPr/>
        </p:nvCxnSpPr>
        <p:spPr>
          <a:xfrm>
            <a:off x="3991870" y="2035358"/>
            <a:ext cx="3978967" cy="4205104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0D424FCF-9ABC-4C2B-A49B-DD8B814561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1796" y="4513481"/>
            <a:ext cx="809625" cy="223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01452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2F264C-BCE3-4FF1-A1DF-92F573A81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Publishing image to registry</a:t>
            </a:r>
            <a:endParaRPr lang="de-D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3A32DA7-F593-49C9-91B3-631C86D2F3B2}"/>
              </a:ext>
            </a:extLst>
          </p:cNvPr>
          <p:cNvSpPr/>
          <p:nvPr/>
        </p:nvSpPr>
        <p:spPr>
          <a:xfrm>
            <a:off x="427037" y="2474801"/>
            <a:ext cx="72763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dirty="0">
                <a:latin typeface="Consolas" panose="020B0609020204030204" pitchFamily="49" charset="0"/>
              </a:rPr>
              <a:t>&gt; docker tag aspnetapp damir.azurecr.io/aspnetapp:v1.0</a:t>
            </a:r>
            <a:endParaRPr lang="de-DE" dirty="0">
              <a:latin typeface="Consolas" panose="020B0609020204030204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2CA5DD1-3C83-4469-A269-5D23918FF8CB}"/>
              </a:ext>
            </a:extLst>
          </p:cNvPr>
          <p:cNvSpPr/>
          <p:nvPr/>
        </p:nvSpPr>
        <p:spPr>
          <a:xfrm>
            <a:off x="427037" y="3172412"/>
            <a:ext cx="60099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dirty="0">
                <a:latin typeface="Consolas" panose="020B0609020204030204" pitchFamily="49" charset="0"/>
              </a:rPr>
              <a:t>&gt; Docker push damir.azurecr.io/aspnetapp:v1.0</a:t>
            </a:r>
            <a:endParaRPr lang="de-DE" dirty="0"/>
          </a:p>
        </p:txBody>
      </p:sp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1B8194C3-6C7A-42AE-B1A2-EE452F07A4F2}"/>
              </a:ext>
            </a:extLst>
          </p:cNvPr>
          <p:cNvSpPr/>
          <p:nvPr/>
        </p:nvSpPr>
        <p:spPr bwMode="auto">
          <a:xfrm>
            <a:off x="8047037" y="1744662"/>
            <a:ext cx="3962400" cy="577740"/>
          </a:xfrm>
          <a:prstGeom prst="wedgeRectCallout">
            <a:avLst>
              <a:gd name="adj1" fmla="val -66728"/>
              <a:gd name="adj2" fmla="val 74491"/>
            </a:avLst>
          </a:prstGeom>
          <a:solidFill>
            <a:srgbClr val="C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Prepares image for push</a:t>
            </a:r>
            <a:endParaRPr lang="de-DE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7DCCD7F8-50A2-446B-B76B-C9440FB3ABCC}"/>
              </a:ext>
            </a:extLst>
          </p:cNvPr>
          <p:cNvSpPr/>
          <p:nvPr/>
        </p:nvSpPr>
        <p:spPr bwMode="auto">
          <a:xfrm>
            <a:off x="8047037" y="3068208"/>
            <a:ext cx="3962400" cy="577740"/>
          </a:xfrm>
          <a:prstGeom prst="wedgeRectCallout">
            <a:avLst>
              <a:gd name="adj1" fmla="val -84807"/>
              <a:gd name="adj2" fmla="val 14005"/>
            </a:avLst>
          </a:prstGeom>
          <a:solidFill>
            <a:srgbClr val="C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Pushes (uploads) image to registry</a:t>
            </a:r>
            <a:endParaRPr lang="de-DE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77DD27C-F4B3-462A-896A-524200D7AD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837" y="3935413"/>
            <a:ext cx="7724775" cy="13144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455CABC-E854-4DCA-983D-85D1268AD4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3237" y="3878262"/>
            <a:ext cx="2817741" cy="2982163"/>
          </a:xfrm>
          <a:prstGeom prst="rect">
            <a:avLst/>
          </a:prstGeom>
        </p:spPr>
      </p:pic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384CEC71-908D-473A-B677-FA0BD911CD34}"/>
              </a:ext>
            </a:extLst>
          </p:cNvPr>
          <p:cNvSpPr/>
          <p:nvPr/>
        </p:nvSpPr>
        <p:spPr bwMode="auto">
          <a:xfrm>
            <a:off x="2332038" y="5766274"/>
            <a:ext cx="3962400" cy="778988"/>
          </a:xfrm>
          <a:prstGeom prst="wedgeRectCallout">
            <a:avLst>
              <a:gd name="adj1" fmla="val 140083"/>
              <a:gd name="adj2" fmla="val -278344"/>
            </a:avLst>
          </a:prstGeom>
          <a:solidFill>
            <a:srgbClr val="C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After publish, repository can be viewed in portal</a:t>
            </a:r>
            <a:endParaRPr lang="de-DE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5451706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B22409-9EA2-4887-8769-658989DC2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 and SKUs</a:t>
            </a:r>
            <a:endParaRPr lang="de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5F2C08-953D-4B2D-BC84-6D5CD27B5A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4837" y="1516062"/>
            <a:ext cx="8933278" cy="4262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79246"/>
      </p:ext>
    </p:extLst>
  </p:cSld>
  <p:clrMapOvr>
    <a:masterClrMapping/>
  </p:clrMapOvr>
  <p:transition spd="slow">
    <p:cover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DA12B5-1E0A-4EDE-A5BE-FBC26FBAB8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Pricing per day</a:t>
            </a:r>
            <a:endParaRPr lang="de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EE604C-AEEC-47AF-816C-C1D039C81E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840163" y="2900992"/>
            <a:ext cx="14782800" cy="143447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83E471E-70B4-4F30-AD7E-EC8D7A1069A7}"/>
              </a:ext>
            </a:extLst>
          </p:cNvPr>
          <p:cNvSpPr txBox="1"/>
          <p:nvPr/>
        </p:nvSpPr>
        <p:spPr>
          <a:xfrm>
            <a:off x="1646237" y="4250130"/>
            <a:ext cx="457200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5</a:t>
            </a:r>
            <a:endParaRPr lang="de-DE" sz="24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43A10C-313C-43DD-AAE2-5E80063A0A6A}"/>
              </a:ext>
            </a:extLst>
          </p:cNvPr>
          <p:cNvSpPr txBox="1"/>
          <p:nvPr/>
        </p:nvSpPr>
        <p:spPr>
          <a:xfrm>
            <a:off x="5532437" y="4250130"/>
            <a:ext cx="914400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20</a:t>
            </a:r>
            <a:endParaRPr lang="de-DE" sz="24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632153277"/>
      </p:ext>
    </p:extLst>
  </p:cSld>
  <p:clrMapOvr>
    <a:masterClrMapping/>
  </p:clrMapOvr>
  <p:transition spd="slow">
    <p:cover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5723DAA-B622-44B3-9F1F-9ECDBCDF5C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639" y="2125677"/>
            <a:ext cx="10056812" cy="1181862"/>
          </a:xfrm>
        </p:spPr>
        <p:txBody>
          <a:bodyPr/>
          <a:lstStyle/>
          <a:p>
            <a:r>
              <a:rPr lang="en-US" dirty="0"/>
              <a:t>Azure Container Instances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9643290"/>
      </p:ext>
    </p:extLst>
  </p:cSld>
  <p:clrMapOvr>
    <a:masterClrMapping/>
  </p:clrMapOvr>
  <p:transition spd="slow">
    <p:cover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798FF27F-5966-46EB-84DB-5A03C0D71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6037" y="4573658"/>
            <a:ext cx="514350" cy="46672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8D8C7D3-7AE8-4483-A513-E6568328DA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979" y="1196660"/>
            <a:ext cx="3586559" cy="2049462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4E6E25E6-1DB6-429A-B902-9A753C8911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ACI is a host for docker containers</a:t>
            </a:r>
            <a:endParaRPr lang="de-D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7E0050B-F88A-4C8F-8899-B7214B1732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2119" y="3192462"/>
            <a:ext cx="2332131" cy="29718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D58A2B0-C192-4CA7-8BE9-94EDADE269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1837" y="699824"/>
            <a:ext cx="3586559" cy="2049462"/>
          </a:xfrm>
          <a:prstGeom prst="rect">
            <a:avLst/>
          </a:prstGeom>
        </p:spPr>
      </p:pic>
      <p:pic>
        <p:nvPicPr>
          <p:cNvPr id="11" name="Picture 10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5242BA6A-411C-4F37-B5FA-26D33D1FB0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4974" y="4552415"/>
            <a:ext cx="5384422" cy="18288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179D2B1-7938-4BE9-8B9B-8E75BDC3F9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06013" y="1806147"/>
            <a:ext cx="3221172" cy="169111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A48A01E-1652-472D-99DC-2CCF836F86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7589" y="1949216"/>
            <a:ext cx="514350" cy="46672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B1F8333-66E2-46B3-A614-201FC45107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4974" y="2515923"/>
            <a:ext cx="514350" cy="46672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00CCA99-FF55-419A-B9D5-D908105631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6066" y="3082630"/>
            <a:ext cx="514350" cy="46672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F1E5F48-177D-41F6-B4F4-CE9377ADD3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1237" y="4785777"/>
            <a:ext cx="514350" cy="46672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85780429-2355-4E14-9944-C07C87AF50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8284" y="4987531"/>
            <a:ext cx="514350" cy="466725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93F5597F-AB85-4B7B-8901-A4789338731C}"/>
              </a:ext>
            </a:extLst>
          </p:cNvPr>
          <p:cNvSpPr/>
          <p:nvPr/>
        </p:nvSpPr>
        <p:spPr>
          <a:xfrm>
            <a:off x="4237037" y="1986125"/>
            <a:ext cx="26617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/>
              <a:t>myreg.azurecr.io/myapp1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906D79A-8E86-4AE2-A4A6-804251CAFE92}"/>
              </a:ext>
            </a:extLst>
          </p:cNvPr>
          <p:cNvSpPr/>
          <p:nvPr/>
        </p:nvSpPr>
        <p:spPr>
          <a:xfrm>
            <a:off x="4245895" y="2580060"/>
            <a:ext cx="26970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/>
              <a:t>myreg.azurecr.io/myapp2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9C610CA-1D3D-49A7-A812-DE42D5A3F8A7}"/>
              </a:ext>
            </a:extLst>
          </p:cNvPr>
          <p:cNvSpPr/>
          <p:nvPr/>
        </p:nvSpPr>
        <p:spPr>
          <a:xfrm>
            <a:off x="4268671" y="3142627"/>
            <a:ext cx="26970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/>
              <a:t>myreg.azurecr.io/myapp3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A5B893D-B1C6-4583-BFE6-6ECDFA0BEE85}"/>
              </a:ext>
            </a:extLst>
          </p:cNvPr>
          <p:cNvSpPr/>
          <p:nvPr/>
        </p:nvSpPr>
        <p:spPr>
          <a:xfrm>
            <a:off x="4229807" y="6023247"/>
            <a:ext cx="34937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/>
              <a:t>hub.docker.com/r/</a:t>
            </a:r>
            <a:r>
              <a:rPr lang="de-DE" dirty="0" err="1"/>
              <a:t>myreg</a:t>
            </a:r>
            <a:r>
              <a:rPr lang="de-DE" dirty="0"/>
              <a:t>/myapp1</a:t>
            </a:r>
          </a:p>
        </p:txBody>
      </p:sp>
    </p:spTree>
    <p:extLst>
      <p:ext uri="{BB962C8B-B14F-4D97-AF65-F5344CB8AC3E}">
        <p14:creationId xmlns:p14="http://schemas.microsoft.com/office/powerpoint/2010/main" val="204921886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8519E-6 -3.8493E-6 L -3.98519E-6 0.00023 C -0.00166 -0.00045 -0.00319 -0.00045 -0.00472 -0.00068 C -0.00587 -0.00113 -0.00689 -0.00181 -0.00804 -0.00227 C -0.0097 -0.00249 -0.01148 -0.00249 -0.01314 -0.00272 C -0.01634 -0.00408 -0.0194 -0.00567 -0.02246 -0.00658 C -0.02412 -0.00726 -0.02591 -0.00726 -0.02757 -0.00794 C -0.03612 -0.01112 -0.03038 -0.01044 -0.03969 -0.01316 C -0.06088 -0.01951 -0.0337 -0.01021 -0.05131 -0.01588 C -0.05693 -0.0177 -0.05629 -0.01793 -0.06191 -0.0202 C -0.06548 -0.02178 -0.06752 -0.02201 -0.07135 -0.02292 C -0.07569 -0.02496 -0.07505 -0.02496 -0.07927 -0.0261 C -0.08195 -0.02723 -0.08488 -0.02746 -0.08756 -0.02882 C -0.08897 -0.0295 -0.09037 -0.03041 -0.09178 -0.03064 C -0.09484 -0.03154 -0.09803 -0.03177 -0.10109 -0.03268 C -0.1025 -0.03313 -0.1039 -0.03359 -0.10531 -0.03404 C -0.1062 -0.03449 -0.10709 -0.03518 -0.10811 -0.0354 C -0.1099 -0.03563 -0.11182 -0.03563 -0.11373 -0.03608 C -0.11514 -0.03631 -0.11654 -0.03654 -0.11794 -0.03722 C -0.11884 -0.0379 -0.11973 -0.03881 -0.12075 -0.03926 C -0.12165 -0.03971 -0.12675 -0.04153 -0.12764 -0.04198 C -0.12854 -0.04198 -0.12943 -0.04244 -0.13045 -0.04244 C -0.1353 -0.04312 -0.14015 -0.0438 -0.14475 -0.04448 C -0.14603 -0.04471 -0.1473 -0.04471 -0.14858 -0.04516 C -0.15266 -0.04607 -0.14807 -0.04539 -0.15279 -0.04698 C -0.15381 -0.04743 -0.15496 -0.04766 -0.15611 -0.04766 C -0.16237 -0.05016 -0.15598 -0.04789 -0.16479 -0.0497 C -0.1653 -0.0497 -0.16568 -0.05016 -0.16619 -0.05016 C -0.16888 -0.05106 -0.17156 -0.05106 -0.17424 -0.05174 C -0.17985 -0.05265 -0.17258 -0.05174 -0.17985 -0.05356 C -0.18126 -0.05401 -0.18279 -0.05401 -0.18432 -0.05424 C -0.1893 -0.05696 -0.18368 -0.05424 -0.19045 -0.05628 C -0.19147 -0.05651 -0.19223 -0.05742 -0.19326 -0.05742 C -0.19619 -0.05833 -0.20206 -0.05878 -0.20206 -0.05855 C -0.2036 -0.05923 -0.20947 -0.06105 -0.21087 -0.0615 C -0.21547 -0.06218 -0.22006 -0.06241 -0.2244 -0.06332 C -0.2253 -0.06355 -0.22632 -0.06377 -0.22721 -0.064 C -0.22874 -0.06445 -0.23027 -0.06491 -0.23193 -0.06536 C -0.23359 -0.06559 -0.23525 -0.06559 -0.23704 -0.06604 C -0.23959 -0.0665 -0.24189 -0.06695 -0.24444 -0.06718 C -0.24585 -0.0674 -0.24725 -0.06763 -0.24866 -0.06809 C -0.25912 -0.07013 -0.2484 -0.06854 -0.25887 -0.0699 C -0.26793 -0.07308 -0.25657 -0.06945 -0.26716 -0.07194 C -0.26844 -0.07217 -0.26972 -0.07262 -0.27099 -0.07308 C -0.27138 -0.07331 -0.27189 -0.07376 -0.2724 -0.07376 C -0.27482 -0.07421 -0.27738 -0.07421 -0.2798 -0.07444 C -0.28108 -0.07467 -0.28452 -0.07535 -0.2858 -0.0758 C -0.28708 -0.07626 -0.28835 -0.07626 -0.2895 -0.07694 C -0.29014 -0.07762 -0.29078 -0.07807 -0.29142 -0.0783 C -0.29257 -0.07875 -0.29359 -0.07875 -0.29474 -0.07898 C -0.29563 -0.07921 -0.29665 -0.07943 -0.29755 -0.07966 C -0.29869 -0.08034 -0.29946 -0.08057 -0.30086 -0.08102 C -0.30227 -0.08125 -0.30508 -0.0817 -0.30674 -0.08216 C -0.30788 -0.08261 -0.30891 -0.08329 -0.31005 -0.08352 C -0.31159 -0.0842 -0.31325 -0.0842 -0.31478 -0.08488 C -0.31516 -0.08511 -0.31567 -0.08533 -0.31618 -0.08556 C -0.31848 -0.08624 -0.3209 -0.0867 -0.32307 -0.0876 C -0.33584 -0.09214 -0.3232 -0.08783 -0.33188 -0.0926 C -0.33316 -0.09328 -0.33444 -0.09328 -0.33571 -0.09396 C -0.33878 -0.09555 -0.33724 -0.09509 -0.34031 -0.096 C -0.34082 -0.09646 -0.3412 -0.09691 -0.34171 -0.09736 C -0.34426 -0.09895 -0.34426 -0.09827 -0.34682 -0.09918 C -0.34771 -0.09963 -0.35116 -0.10122 -0.35243 -0.10122 C -0.35588 -0.10122 -0.35933 -0.10122 -0.36252 -0.10122 L -0.35894 -0.10122 " pathEditMode="relative" rAng="0" ptsTypes="AAAAAAAAAAAAAAAAAAAAAAAAAAAAAAAAAAAAAAAAAAAAAAAAAAAAAAAAAAAAAAAAA">
                                      <p:cBhvr>
                                        <p:cTn id="6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126" y="-506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076 0.00295 L -0.03076 0.00295 L -0.06408 0.00612 C -0.06625 0.00635 -0.06855 0.00681 -0.07059 0.00794 C -0.08999 0.01634 -0.0785 0.01271 -0.09267 0.02042 C -0.09599 0.02224 -0.09944 0.02383 -0.10288 0.02542 C -0.10927 0.02791 -0.11578 0.03041 -0.12216 0.03291 C -0.12535 0.03404 -0.1288 0.03449 -0.13199 0.03608 L -0.14373 0.04198 C -0.14667 0.04357 -0.1496 0.04562 -0.15254 0.04698 C -0.16977 0.05424 -0.16875 0.05356 -0.18164 0.05606 C -0.1976 0.06287 -0.18075 0.05651 -0.20219 0.06105 C -0.20385 0.0615 -0.21458 0.06491 -0.21815 0.06604 C -0.21981 0.06672 -0.22147 0.06763 -0.22326 0.06786 L -0.23117 0.06854 L -0.27993 0.06695 C -0.28172 0.06672 -0.28338 0.06582 -0.28504 0.06536 C -0.29767 0.06218 -0.28925 0.06491 -0.29538 0.06287 C -0.30444 0.06309 -0.3135 0.06287 -0.32257 0.06355 C -0.32308 0.06355 -0.32346 0.06491 -0.32397 0.06536 C -0.32448 0.06582 -0.32525 0.06582 -0.32576 0.06604 C -0.32729 0.06695 -0.32869 0.06763 -0.32997 0.06854 C -0.33086 0.06899 -0.33163 0.0699 -0.3324 0.07035 C -0.33303 0.07058 -0.33367 0.07058 -0.33418 0.07104 C -0.33648 0.07262 -0.33712 0.07421 -0.33942 0.07535 C -0.34031 0.0758 -0.34133 0.0758 -0.34222 0.07603 C -0.34286 0.07694 -0.34337 0.07784 -0.34414 0.07853 C -0.34554 0.08011 -0.34669 0.08034 -0.34835 0.08102 C -0.34937 0.08216 -0.35052 0.08329 -0.35154 0.08443 C -0.35537 0.08897 -0.35244 0.08692 -0.35537 0.08851 C -0.35869 0.0926 -0.35703 0.09146 -0.35997 0.09282 C -0.36073 0.09419 -0.36341 0.09623 -0.36239 0.09691 L -0.35958 0.0985 L -0.35818 0.09941 C -0.3578 0.10145 -0.35792 0.10326 -0.35678 0.1044 C -0.35639 0.10463 -0.35614 0.1044 -0.35575 0.1044 L -0.35575 0.1044 L -0.35575 0.1044 " pathEditMode="relative" ptsTypes="AAAAAAAAAAAAAAAAAAAAAAAAAAAAAAAAAAAAAA">
                                      <p:cBhvr>
                                        <p:cTn id="9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40C053C-7467-4D22-9163-DD8EEC8A8C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create container instance?</a:t>
            </a:r>
            <a:endParaRPr lang="de-D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1398A4-2B47-4E6C-B54E-E630014DE9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50837" y="1287462"/>
            <a:ext cx="11888787" cy="6647974"/>
          </a:xfrm>
        </p:spPr>
        <p:txBody>
          <a:bodyPr/>
          <a:lstStyle/>
          <a:p>
            <a:r>
              <a:rPr lang="en-GB" sz="2800" b="1" dirty="0" err="1">
                <a:solidFill>
                  <a:srgbClr val="3C50B6"/>
                </a:solidFill>
              </a:rPr>
              <a:t>az</a:t>
            </a:r>
            <a:r>
              <a:rPr lang="en-GB" sz="2800" b="1" dirty="0">
                <a:solidFill>
                  <a:srgbClr val="3C50B6"/>
                </a:solidFill>
              </a:rPr>
              <a:t> group create </a:t>
            </a:r>
            <a:r>
              <a:rPr lang="en-GB" sz="2800" b="1" dirty="0">
                <a:solidFill>
                  <a:srgbClr val="7030A0"/>
                </a:solidFill>
              </a:rPr>
              <a:t>--name </a:t>
            </a:r>
            <a:r>
              <a:rPr lang="en-GB" sz="2800" b="1" dirty="0">
                <a:solidFill>
                  <a:srgbClr val="3C50B6"/>
                </a:solidFill>
              </a:rPr>
              <a:t>RG-ACI </a:t>
            </a:r>
            <a:r>
              <a:rPr lang="en-GB" sz="2800" b="1" dirty="0">
                <a:solidFill>
                  <a:srgbClr val="7030A0"/>
                </a:solidFill>
              </a:rPr>
              <a:t>--location </a:t>
            </a:r>
            <a:r>
              <a:rPr lang="en-GB" sz="2800" b="1" dirty="0" err="1">
                <a:solidFill>
                  <a:srgbClr val="3C50B6"/>
                </a:solidFill>
              </a:rPr>
              <a:t>westeurope</a:t>
            </a:r>
            <a:r>
              <a:rPr lang="en-GB" sz="2800" b="1" dirty="0">
                <a:solidFill>
                  <a:srgbClr val="3C50B6"/>
                </a:solidFill>
              </a:rPr>
              <a:t> </a:t>
            </a:r>
          </a:p>
          <a:p>
            <a:endParaRPr lang="de-DE" sz="2800" b="1" dirty="0">
              <a:solidFill>
                <a:srgbClr val="3C50B6"/>
              </a:solidFill>
            </a:endParaRPr>
          </a:p>
          <a:p>
            <a:r>
              <a:rPr lang="de-DE" sz="2800" b="1" dirty="0" err="1">
                <a:solidFill>
                  <a:srgbClr val="3C50B6"/>
                </a:solidFill>
              </a:rPr>
              <a:t>az</a:t>
            </a:r>
            <a:r>
              <a:rPr lang="de-DE" sz="2800" b="1" dirty="0">
                <a:solidFill>
                  <a:srgbClr val="3C50B6"/>
                </a:solidFill>
              </a:rPr>
              <a:t> </a:t>
            </a:r>
            <a:r>
              <a:rPr lang="de-DE" sz="2800" b="1" dirty="0" err="1">
                <a:solidFill>
                  <a:srgbClr val="3C50B6"/>
                </a:solidFill>
              </a:rPr>
              <a:t>container</a:t>
            </a:r>
            <a:r>
              <a:rPr lang="de-DE" sz="2800" b="1" dirty="0">
                <a:solidFill>
                  <a:srgbClr val="3C50B6"/>
                </a:solidFill>
              </a:rPr>
              <a:t> </a:t>
            </a:r>
            <a:r>
              <a:rPr lang="de-DE" sz="2800" b="1" dirty="0" err="1">
                <a:solidFill>
                  <a:srgbClr val="3C50B6"/>
                </a:solidFill>
              </a:rPr>
              <a:t>create</a:t>
            </a:r>
            <a:r>
              <a:rPr lang="de-DE" sz="2800" b="1" dirty="0">
                <a:solidFill>
                  <a:srgbClr val="3C50B6"/>
                </a:solidFill>
              </a:rPr>
              <a:t> </a:t>
            </a:r>
            <a:r>
              <a:rPr lang="de-DE" sz="2800" dirty="0">
                <a:solidFill>
                  <a:srgbClr val="7030A0"/>
                </a:solidFill>
              </a:rPr>
              <a:t>--</a:t>
            </a:r>
            <a:r>
              <a:rPr lang="de-DE" sz="2800" dirty="0" err="1">
                <a:solidFill>
                  <a:srgbClr val="7030A0"/>
                </a:solidFill>
              </a:rPr>
              <a:t>resource</a:t>
            </a:r>
            <a:r>
              <a:rPr lang="de-DE" sz="2800" dirty="0">
                <a:solidFill>
                  <a:srgbClr val="7030A0"/>
                </a:solidFill>
              </a:rPr>
              <a:t>-group </a:t>
            </a:r>
            <a:r>
              <a:rPr lang="de-DE" sz="2800" dirty="0"/>
              <a:t>RG-ACI </a:t>
            </a:r>
          </a:p>
          <a:p>
            <a:r>
              <a:rPr lang="de-DE" sz="2800" dirty="0">
                <a:solidFill>
                  <a:srgbClr val="7030A0"/>
                </a:solidFill>
              </a:rPr>
              <a:t>--name</a:t>
            </a:r>
            <a:r>
              <a:rPr lang="de-DE" sz="2800" dirty="0"/>
              <a:t> myservice1 </a:t>
            </a:r>
          </a:p>
          <a:p>
            <a:r>
              <a:rPr lang="de-DE" sz="2800" dirty="0"/>
              <a:t>--image damir.azurecr.io/</a:t>
            </a:r>
            <a:r>
              <a:rPr lang="de-DE" sz="2800" dirty="0" err="1"/>
              <a:t>mywebapi:latest</a:t>
            </a:r>
            <a:r>
              <a:rPr lang="de-DE" sz="2800" dirty="0"/>
              <a:t> </a:t>
            </a:r>
          </a:p>
          <a:p>
            <a:r>
              <a:rPr lang="de-DE" sz="2800" dirty="0"/>
              <a:t>-</a:t>
            </a:r>
            <a:r>
              <a:rPr lang="de-DE" sz="2800" dirty="0">
                <a:solidFill>
                  <a:srgbClr val="7030A0"/>
                </a:solidFill>
              </a:rPr>
              <a:t>-</a:t>
            </a:r>
            <a:r>
              <a:rPr lang="de-DE" sz="2800" dirty="0" err="1">
                <a:solidFill>
                  <a:srgbClr val="7030A0"/>
                </a:solidFill>
              </a:rPr>
              <a:t>ip-address</a:t>
            </a:r>
            <a:r>
              <a:rPr lang="de-DE" sz="2800" dirty="0">
                <a:solidFill>
                  <a:srgbClr val="7030A0"/>
                </a:solidFill>
              </a:rPr>
              <a:t> </a:t>
            </a:r>
            <a:r>
              <a:rPr lang="de-DE" sz="2800" dirty="0" err="1"/>
              <a:t>public</a:t>
            </a:r>
            <a:r>
              <a:rPr lang="de-DE" sz="2800" dirty="0"/>
              <a:t> </a:t>
            </a:r>
            <a:r>
              <a:rPr lang="de-DE" sz="2800" dirty="0">
                <a:solidFill>
                  <a:srgbClr val="7030A0"/>
                </a:solidFill>
              </a:rPr>
              <a:t>--</a:t>
            </a:r>
            <a:r>
              <a:rPr lang="de-DE" sz="2800" dirty="0" err="1">
                <a:solidFill>
                  <a:srgbClr val="7030A0"/>
                </a:solidFill>
              </a:rPr>
              <a:t>ports</a:t>
            </a:r>
            <a:r>
              <a:rPr lang="de-DE" sz="2800" dirty="0">
                <a:solidFill>
                  <a:srgbClr val="7030A0"/>
                </a:solidFill>
              </a:rPr>
              <a:t> </a:t>
            </a:r>
            <a:r>
              <a:rPr lang="de-DE" sz="2800" dirty="0"/>
              <a:t>80 </a:t>
            </a:r>
          </a:p>
          <a:p>
            <a:r>
              <a:rPr lang="de-DE" sz="2800" dirty="0">
                <a:solidFill>
                  <a:srgbClr val="7030A0"/>
                </a:solidFill>
              </a:rPr>
              <a:t>--</a:t>
            </a:r>
            <a:r>
              <a:rPr lang="de-DE" sz="2800" dirty="0" err="1">
                <a:solidFill>
                  <a:srgbClr val="7030A0"/>
                </a:solidFill>
              </a:rPr>
              <a:t>os</a:t>
            </a:r>
            <a:r>
              <a:rPr lang="de-DE" sz="2800" dirty="0">
                <a:solidFill>
                  <a:srgbClr val="7030A0"/>
                </a:solidFill>
              </a:rPr>
              <a:t>-type </a:t>
            </a:r>
            <a:r>
              <a:rPr lang="de-DE" sz="2800" dirty="0" err="1"/>
              <a:t>windows</a:t>
            </a:r>
            <a:endParaRPr lang="de-DE" sz="2800" dirty="0"/>
          </a:p>
          <a:p>
            <a:r>
              <a:rPr lang="de-DE" sz="2800" dirty="0">
                <a:solidFill>
                  <a:srgbClr val="7030A0"/>
                </a:solidFill>
              </a:rPr>
              <a:t>--</a:t>
            </a:r>
            <a:r>
              <a:rPr lang="de-DE" sz="2800" dirty="0" err="1">
                <a:solidFill>
                  <a:srgbClr val="7030A0"/>
                </a:solidFill>
              </a:rPr>
              <a:t>registry</a:t>
            </a:r>
            <a:r>
              <a:rPr lang="de-DE" sz="2800" dirty="0">
                <a:solidFill>
                  <a:srgbClr val="7030A0"/>
                </a:solidFill>
              </a:rPr>
              <a:t>-login-server </a:t>
            </a:r>
            <a:r>
              <a:rPr lang="de-DE" sz="2800" dirty="0"/>
              <a:t>damir.azurecr.io </a:t>
            </a:r>
          </a:p>
          <a:p>
            <a:r>
              <a:rPr lang="de-DE" sz="2800" dirty="0">
                <a:solidFill>
                  <a:srgbClr val="7030A0"/>
                </a:solidFill>
              </a:rPr>
              <a:t>--</a:t>
            </a:r>
            <a:r>
              <a:rPr lang="de-DE" sz="2800" dirty="0" err="1">
                <a:solidFill>
                  <a:srgbClr val="7030A0"/>
                </a:solidFill>
              </a:rPr>
              <a:t>registry-username</a:t>
            </a:r>
            <a:r>
              <a:rPr lang="de-DE" sz="2800" dirty="0">
                <a:solidFill>
                  <a:srgbClr val="7030A0"/>
                </a:solidFill>
              </a:rPr>
              <a:t> </a:t>
            </a:r>
            <a:r>
              <a:rPr lang="de-DE" sz="2800" dirty="0" err="1"/>
              <a:t>username</a:t>
            </a:r>
            <a:r>
              <a:rPr lang="de-DE" sz="2800" dirty="0"/>
              <a:t> </a:t>
            </a:r>
            <a:r>
              <a:rPr lang="de-DE" sz="2800" dirty="0">
                <a:solidFill>
                  <a:srgbClr val="7030A0"/>
                </a:solidFill>
              </a:rPr>
              <a:t>--</a:t>
            </a:r>
            <a:r>
              <a:rPr lang="de-DE" sz="2800" dirty="0" err="1">
                <a:solidFill>
                  <a:srgbClr val="7030A0"/>
                </a:solidFill>
              </a:rPr>
              <a:t>registry</a:t>
            </a:r>
            <a:r>
              <a:rPr lang="de-DE" sz="2800" dirty="0">
                <a:solidFill>
                  <a:srgbClr val="7030A0"/>
                </a:solidFill>
              </a:rPr>
              <a:t>-password </a:t>
            </a:r>
            <a:r>
              <a:rPr lang="de-DE" sz="2800" dirty="0"/>
              <a:t>*** </a:t>
            </a:r>
          </a:p>
          <a:p>
            <a:endParaRPr lang="en-US" sz="2800" dirty="0"/>
          </a:p>
          <a:p>
            <a:r>
              <a:rPr lang="de-DE" sz="2800" b="1" dirty="0" err="1">
                <a:solidFill>
                  <a:srgbClr val="3C50B6"/>
                </a:solidFill>
              </a:rPr>
              <a:t>az</a:t>
            </a:r>
            <a:r>
              <a:rPr lang="de-DE" sz="2800" b="1" dirty="0">
                <a:solidFill>
                  <a:srgbClr val="3C50B6"/>
                </a:solidFill>
              </a:rPr>
              <a:t> </a:t>
            </a:r>
            <a:r>
              <a:rPr lang="de-DE" sz="2800" b="1" dirty="0" err="1">
                <a:solidFill>
                  <a:srgbClr val="3C50B6"/>
                </a:solidFill>
              </a:rPr>
              <a:t>container</a:t>
            </a:r>
            <a:r>
              <a:rPr lang="de-DE" sz="2800" b="1" dirty="0">
                <a:solidFill>
                  <a:srgbClr val="3C50B6"/>
                </a:solidFill>
              </a:rPr>
              <a:t> </a:t>
            </a:r>
            <a:r>
              <a:rPr lang="de-DE" sz="2800" b="1" dirty="0" err="1">
                <a:solidFill>
                  <a:srgbClr val="3C50B6"/>
                </a:solidFill>
              </a:rPr>
              <a:t>show</a:t>
            </a:r>
            <a:r>
              <a:rPr lang="de-DE" sz="2800" b="1" dirty="0">
                <a:solidFill>
                  <a:srgbClr val="3C50B6"/>
                </a:solidFill>
              </a:rPr>
              <a:t> </a:t>
            </a:r>
            <a:r>
              <a:rPr lang="de-DE" sz="2800" dirty="0">
                <a:solidFill>
                  <a:srgbClr val="7030A0"/>
                </a:solidFill>
              </a:rPr>
              <a:t>--</a:t>
            </a:r>
            <a:r>
              <a:rPr lang="de-DE" sz="2800" dirty="0" err="1">
                <a:solidFill>
                  <a:srgbClr val="7030A0"/>
                </a:solidFill>
              </a:rPr>
              <a:t>resource</a:t>
            </a:r>
            <a:r>
              <a:rPr lang="de-DE" sz="2800" dirty="0">
                <a:solidFill>
                  <a:srgbClr val="7030A0"/>
                </a:solidFill>
              </a:rPr>
              <a:t>-group </a:t>
            </a:r>
            <a:r>
              <a:rPr lang="de-DE" sz="2800" dirty="0"/>
              <a:t>RG-ACI </a:t>
            </a:r>
            <a:r>
              <a:rPr lang="de-DE" sz="2800" dirty="0">
                <a:solidFill>
                  <a:srgbClr val="7030A0"/>
                </a:solidFill>
              </a:rPr>
              <a:t>--name</a:t>
            </a:r>
            <a:r>
              <a:rPr lang="de-DE" sz="2800" dirty="0"/>
              <a:t> myservice1 </a:t>
            </a:r>
            <a:r>
              <a:rPr lang="de-DE" sz="2800" dirty="0">
                <a:solidFill>
                  <a:srgbClr val="7030A0"/>
                </a:solidFill>
              </a:rPr>
              <a:t>--</a:t>
            </a:r>
            <a:r>
              <a:rPr lang="de-DE" sz="2800" dirty="0" err="1">
                <a:solidFill>
                  <a:srgbClr val="7030A0"/>
                </a:solidFill>
              </a:rPr>
              <a:t>query</a:t>
            </a:r>
            <a:r>
              <a:rPr lang="de-DE" sz="2800" dirty="0"/>
              <a:t> "{</a:t>
            </a:r>
            <a:r>
              <a:rPr lang="de-DE" sz="2800" dirty="0" err="1"/>
              <a:t>FQDN:ipAddress.fqdn,ProvisioningState:provisioningState</a:t>
            </a:r>
            <a:r>
              <a:rPr lang="de-DE" sz="2800" dirty="0"/>
              <a:t>}" </a:t>
            </a:r>
            <a:r>
              <a:rPr lang="de-DE" sz="2800" dirty="0">
                <a:solidFill>
                  <a:srgbClr val="7030A0"/>
                </a:solidFill>
              </a:rPr>
              <a:t>--out </a:t>
            </a:r>
            <a:r>
              <a:rPr lang="de-DE" sz="2800" dirty="0" err="1"/>
              <a:t>table</a:t>
            </a:r>
            <a:endParaRPr lang="de-DE" sz="2800" dirty="0"/>
          </a:p>
          <a:p>
            <a:endParaRPr lang="en-US" sz="2800" dirty="0"/>
          </a:p>
          <a:p>
            <a:r>
              <a:rPr lang="de-DE" sz="2800" b="1" dirty="0" err="1">
                <a:solidFill>
                  <a:srgbClr val="3C50B6"/>
                </a:solidFill>
              </a:rPr>
              <a:t>az</a:t>
            </a:r>
            <a:r>
              <a:rPr lang="de-DE" sz="2800" b="1" dirty="0">
                <a:solidFill>
                  <a:srgbClr val="3C50B6"/>
                </a:solidFill>
              </a:rPr>
              <a:t> </a:t>
            </a:r>
            <a:r>
              <a:rPr lang="de-DE" sz="2800" b="1" dirty="0" err="1">
                <a:solidFill>
                  <a:srgbClr val="3C50B6"/>
                </a:solidFill>
              </a:rPr>
              <a:t>container</a:t>
            </a:r>
            <a:r>
              <a:rPr lang="de-DE" sz="2800" b="1" dirty="0">
                <a:solidFill>
                  <a:srgbClr val="3C50B6"/>
                </a:solidFill>
              </a:rPr>
              <a:t> </a:t>
            </a:r>
            <a:r>
              <a:rPr lang="de-DE" sz="2800" b="1" dirty="0" err="1">
                <a:solidFill>
                  <a:srgbClr val="3C50B6"/>
                </a:solidFill>
              </a:rPr>
              <a:t>show</a:t>
            </a:r>
            <a:r>
              <a:rPr lang="de-DE" sz="2800" b="1" dirty="0">
                <a:solidFill>
                  <a:srgbClr val="3C50B6"/>
                </a:solidFill>
              </a:rPr>
              <a:t> </a:t>
            </a:r>
            <a:r>
              <a:rPr lang="de-DE" sz="2800" dirty="0">
                <a:solidFill>
                  <a:srgbClr val="7030A0"/>
                </a:solidFill>
              </a:rPr>
              <a:t>--</a:t>
            </a:r>
            <a:r>
              <a:rPr lang="de-DE" sz="2800" dirty="0" err="1">
                <a:solidFill>
                  <a:srgbClr val="7030A0"/>
                </a:solidFill>
              </a:rPr>
              <a:t>resource</a:t>
            </a:r>
            <a:r>
              <a:rPr lang="de-DE" sz="2800" dirty="0">
                <a:solidFill>
                  <a:srgbClr val="7030A0"/>
                </a:solidFill>
              </a:rPr>
              <a:t>-group </a:t>
            </a:r>
            <a:r>
              <a:rPr lang="de-DE" sz="2800" dirty="0"/>
              <a:t>RG-ACI </a:t>
            </a:r>
            <a:r>
              <a:rPr lang="de-DE" sz="2800" dirty="0">
                <a:solidFill>
                  <a:srgbClr val="7030A0"/>
                </a:solidFill>
              </a:rPr>
              <a:t>--name</a:t>
            </a:r>
            <a:r>
              <a:rPr lang="de-DE" sz="2800" dirty="0"/>
              <a:t> myservice1</a:t>
            </a:r>
          </a:p>
        </p:txBody>
      </p:sp>
    </p:spTree>
    <p:extLst>
      <p:ext uri="{BB962C8B-B14F-4D97-AF65-F5344CB8AC3E}">
        <p14:creationId xmlns:p14="http://schemas.microsoft.com/office/powerpoint/2010/main" val="4101817188"/>
      </p:ext>
    </p:extLst>
  </p:cSld>
  <p:clrMapOvr>
    <a:masterClrMapping/>
  </p:clrMapOvr>
  <p:transition spd="slow">
    <p:cover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2D996C-0FAD-424C-83ED-9DAF676BF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container instances pricing</a:t>
            </a:r>
            <a:endParaRPr lang="de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9E73B6-56AE-4EC7-B533-D9558AB46B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437" y="1650275"/>
            <a:ext cx="3238500" cy="27051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B14FCC8-DE75-4607-A3CB-87E1D607D3AC}"/>
              </a:ext>
            </a:extLst>
          </p:cNvPr>
          <p:cNvSpPr/>
          <p:nvPr/>
        </p:nvSpPr>
        <p:spPr>
          <a:xfrm>
            <a:off x="5408519" y="2125662"/>
            <a:ext cx="621665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dirty="0">
                <a:solidFill>
                  <a:srgbClr val="505050"/>
                </a:solidFill>
                <a:latin typeface="Segoe UI" panose="020B0502040204020203" pitchFamily="34" charset="0"/>
              </a:rPr>
              <a:t>EXAMPLE: </a:t>
            </a:r>
            <a:r>
              <a:rPr lang="de-DE" b="1" dirty="0"/>
              <a:t>$11.85 </a:t>
            </a:r>
            <a:endParaRPr lang="en-GB" b="1" dirty="0">
              <a:solidFill>
                <a:srgbClr val="505050"/>
              </a:solidFill>
              <a:latin typeface="Segoe UI" panose="020B0502040204020203" pitchFamily="34" charset="0"/>
            </a:endParaRPr>
          </a:p>
          <a:p>
            <a:endParaRPr lang="en-GB" dirty="0">
              <a:solidFill>
                <a:srgbClr val="505050"/>
              </a:solidFill>
              <a:latin typeface="Segoe UI" panose="020B0502040204020203" pitchFamily="34" charset="0"/>
            </a:endParaRPr>
          </a:p>
          <a:p>
            <a:r>
              <a:rPr lang="en-GB" dirty="0">
                <a:solidFill>
                  <a:srgbClr val="505050"/>
                </a:solidFill>
                <a:latin typeface="Segoe UI" panose="020B0502040204020203" pitchFamily="34" charset="0"/>
              </a:rPr>
              <a:t>You create a container instance with a 1 core, 2 GB configuration 50 times daily during a month (30 days). </a:t>
            </a:r>
          </a:p>
          <a:p>
            <a:br>
              <a:rPr lang="en-GB" dirty="0">
                <a:solidFill>
                  <a:srgbClr val="505050"/>
                </a:solidFill>
                <a:latin typeface="Segoe UI" panose="020B0502040204020203" pitchFamily="34" charset="0"/>
              </a:rPr>
            </a:br>
            <a:r>
              <a:rPr lang="en-GB" dirty="0">
                <a:solidFill>
                  <a:srgbClr val="505050"/>
                </a:solidFill>
                <a:latin typeface="Segoe UI" panose="020B0502040204020203" pitchFamily="34" charset="0"/>
              </a:rPr>
              <a:t>The container duration of each instance is 2 minutes and 30 seconds.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0394129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5723DAA-B622-44B3-9F1F-9ECDBCDF5C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639" y="2125677"/>
            <a:ext cx="10056812" cy="2179058"/>
          </a:xfrm>
        </p:spPr>
        <p:txBody>
          <a:bodyPr/>
          <a:lstStyle/>
          <a:p>
            <a:r>
              <a:rPr lang="en-US" dirty="0"/>
              <a:t>Azure Container Service</a:t>
            </a:r>
            <a:br>
              <a:rPr lang="en-US" dirty="0"/>
            </a:br>
            <a:r>
              <a:rPr lang="en-US" dirty="0"/>
              <a:t>(AKS)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2065655"/>
      </p:ext>
    </p:extLst>
  </p:cSld>
  <p:clrMapOvr>
    <a:masterClrMapping/>
  </p:clrMapOvr>
  <p:transition spd="slow">
    <p:cover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7747F8-0E22-4FE0-B98B-D560374F1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 Cluster</a:t>
            </a:r>
            <a:endParaRPr lang="de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283112-CE59-41E8-B8FE-30356EB9F2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0037" y="525462"/>
            <a:ext cx="7733302" cy="6392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635931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367865-9E56-493F-9181-DD22E677C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VM</a:t>
            </a:r>
            <a:endParaRPr lang="de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35B033-8E11-49F5-9FAA-69BD478C5B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493837" y="2963862"/>
            <a:ext cx="11888787" cy="68326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Virtualization of everything running on OS</a:t>
            </a:r>
          </a:p>
        </p:txBody>
      </p:sp>
    </p:spTree>
    <p:extLst>
      <p:ext uri="{BB962C8B-B14F-4D97-AF65-F5344CB8AC3E}">
        <p14:creationId xmlns:p14="http://schemas.microsoft.com/office/powerpoint/2010/main" val="30787790"/>
      </p:ext>
    </p:extLst>
  </p:cSld>
  <p:clrMapOvr>
    <a:masterClrMapping/>
  </p:clrMapOvr>
  <p:transition spd="slow">
    <p:cover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53FA5C-2F9F-4BB8-A279-220A2363C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K8 abbreviation</a:t>
            </a:r>
            <a:endParaRPr lang="de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79FF40-94C7-42FC-B428-114B5419A96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8435" y="2214671"/>
            <a:ext cx="11888787" cy="68326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 KUBERNETES =&gt; </a:t>
            </a:r>
            <a:r>
              <a:rPr lang="en-GB" dirty="0"/>
              <a:t>(K – eight characters – S) =&gt; K8S=&gt;K8</a:t>
            </a:r>
            <a:endParaRPr lang="de-DE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8A6B11EC-7903-4930-AB13-4845745DF0AE}"/>
              </a:ext>
            </a:extLst>
          </p:cNvPr>
          <p:cNvSpPr txBox="1">
            <a:spLocks/>
          </p:cNvSpPr>
          <p:nvPr/>
        </p:nvSpPr>
        <p:spPr>
          <a:xfrm>
            <a:off x="207100" y="4259262"/>
            <a:ext cx="11888787" cy="68326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3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4572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858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144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430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dirty="0"/>
              <a:t> WASGIBTES =&gt; </a:t>
            </a:r>
            <a:r>
              <a:rPr lang="en-GB" dirty="0"/>
              <a:t>(S – eight characters – a) =&gt; W7S=&gt;W7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40338075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823A0CC-ABBE-44E2-9471-085D424BF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 on Azure</a:t>
            </a:r>
            <a:endParaRPr lang="de-D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8BE0E8-913C-452E-9512-485DB603610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702" y="1211287"/>
            <a:ext cx="11888787" cy="2850011"/>
          </a:xfrm>
        </p:spPr>
        <p:txBody>
          <a:bodyPr/>
          <a:lstStyle/>
          <a:p>
            <a:r>
              <a:rPr lang="en-US" dirty="0"/>
              <a:t>Managed  Kubernetes Cluster in Azure</a:t>
            </a:r>
          </a:p>
          <a:p>
            <a:r>
              <a:rPr lang="en-US" dirty="0"/>
              <a:t>You don’t deal with infrastructure</a:t>
            </a:r>
          </a:p>
          <a:p>
            <a:pPr lvl="1"/>
            <a:r>
              <a:rPr lang="en-US" dirty="0"/>
              <a:t>No maintenance of VM</a:t>
            </a:r>
          </a:p>
          <a:p>
            <a:pPr lvl="1"/>
            <a:r>
              <a:rPr lang="en-US" dirty="0"/>
              <a:t>No maintenance of Cluster</a:t>
            </a:r>
          </a:p>
          <a:p>
            <a:r>
              <a:rPr lang="en-US" dirty="0"/>
              <a:t>You pay for consumption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12643259"/>
      </p:ext>
    </p:extLst>
  </p:cSld>
  <p:clrMapOvr>
    <a:masterClrMapping/>
  </p:clrMapOvr>
  <p:transition spd="slow">
    <p:cover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30F19-3896-4163-9063-51F66BAE5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 provisioning</a:t>
            </a:r>
            <a:endParaRPr lang="de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57B607-DDE7-4F4F-81BF-0155DC510EE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7037" y="3824426"/>
            <a:ext cx="12161773" cy="3170099"/>
          </a:xfrm>
        </p:spPr>
        <p:txBody>
          <a:bodyPr/>
          <a:lstStyle/>
          <a:p>
            <a:pPr marL="0" indent="0">
              <a:buNone/>
            </a:pPr>
            <a:br>
              <a:rPr lang="de-DE" dirty="0"/>
            </a:br>
            <a:r>
              <a:rPr lang="de-DE" sz="2400" b="1" dirty="0" err="1">
                <a:solidFill>
                  <a:srgbClr val="0078D7"/>
                </a:solidFill>
              </a:rPr>
              <a:t>kubectl</a:t>
            </a:r>
            <a:r>
              <a:rPr lang="de-DE" sz="2400" b="1" dirty="0">
                <a:solidFill>
                  <a:srgbClr val="0078D7"/>
                </a:solidFill>
              </a:rPr>
              <a:t> </a:t>
            </a:r>
            <a:r>
              <a:rPr lang="de-DE" sz="2400" b="1" dirty="0" err="1">
                <a:solidFill>
                  <a:srgbClr val="0078D7"/>
                </a:solidFill>
              </a:rPr>
              <a:t>create</a:t>
            </a:r>
            <a:r>
              <a:rPr lang="de-DE" sz="2400" b="1" dirty="0">
                <a:solidFill>
                  <a:srgbClr val="0078D7"/>
                </a:solidFill>
              </a:rPr>
              <a:t> </a:t>
            </a:r>
            <a:r>
              <a:rPr lang="de-DE" sz="2400" dirty="0"/>
              <a:t>-f </a:t>
            </a:r>
            <a:r>
              <a:rPr lang="de-DE" sz="2400" dirty="0" err="1"/>
              <a:t>mywebapi-deployment.yaml</a:t>
            </a:r>
            <a:r>
              <a:rPr lang="de-DE" sz="2400" dirty="0"/>
              <a:t> --</a:t>
            </a:r>
            <a:r>
              <a:rPr lang="de-DE" sz="2400" dirty="0" err="1"/>
              <a:t>validate</a:t>
            </a:r>
            <a:r>
              <a:rPr lang="de-DE" sz="2400" dirty="0"/>
              <a:t>=</a:t>
            </a:r>
            <a:r>
              <a:rPr lang="de-DE" sz="2400" dirty="0" err="1"/>
              <a:t>false</a:t>
            </a:r>
            <a:endParaRPr lang="de-DE" sz="2800" dirty="0"/>
          </a:p>
          <a:p>
            <a:pPr marL="0" indent="0">
              <a:buNone/>
            </a:pPr>
            <a:br>
              <a:rPr lang="de-DE" sz="2800" dirty="0"/>
            </a:br>
            <a:r>
              <a:rPr lang="de-DE" sz="2400" b="1" dirty="0" err="1">
                <a:solidFill>
                  <a:srgbClr val="0078D7"/>
                </a:solidFill>
              </a:rPr>
              <a:t>az</a:t>
            </a:r>
            <a:r>
              <a:rPr lang="de-DE" sz="2400" b="1" dirty="0">
                <a:solidFill>
                  <a:srgbClr val="0078D7"/>
                </a:solidFill>
              </a:rPr>
              <a:t> </a:t>
            </a:r>
            <a:r>
              <a:rPr lang="de-DE" sz="2400" b="1" dirty="0" err="1">
                <a:solidFill>
                  <a:srgbClr val="0078D7"/>
                </a:solidFill>
              </a:rPr>
              <a:t>aks</a:t>
            </a:r>
            <a:r>
              <a:rPr lang="de-DE" sz="2400" b="1" dirty="0">
                <a:solidFill>
                  <a:srgbClr val="0078D7"/>
                </a:solidFill>
              </a:rPr>
              <a:t> browse </a:t>
            </a:r>
            <a:r>
              <a:rPr lang="de-DE" sz="2400" dirty="0"/>
              <a:t>-n </a:t>
            </a:r>
            <a:r>
              <a:rPr lang="de-DE" sz="2400" dirty="0" err="1"/>
              <a:t>myKubeCluster</a:t>
            </a:r>
            <a:r>
              <a:rPr lang="de-DE" sz="2400" dirty="0"/>
              <a:t> -g RG-KUBE</a:t>
            </a:r>
          </a:p>
          <a:p>
            <a:pPr marL="0" indent="0">
              <a:buNone/>
            </a:pPr>
            <a:br>
              <a:rPr lang="de-DE" sz="2400" dirty="0"/>
            </a:br>
            <a:r>
              <a:rPr lang="de-DE" sz="2400" b="1" dirty="0" err="1">
                <a:solidFill>
                  <a:srgbClr val="0078D7"/>
                </a:solidFill>
              </a:rPr>
              <a:t>kubectl</a:t>
            </a:r>
            <a:r>
              <a:rPr lang="de-DE" sz="2400" b="1" dirty="0">
                <a:solidFill>
                  <a:srgbClr val="0078D7"/>
                </a:solidFill>
              </a:rPr>
              <a:t> </a:t>
            </a:r>
            <a:r>
              <a:rPr lang="de-DE" sz="2400" b="1" dirty="0" err="1">
                <a:solidFill>
                  <a:srgbClr val="0078D7"/>
                </a:solidFill>
              </a:rPr>
              <a:t>delete</a:t>
            </a:r>
            <a:r>
              <a:rPr lang="de-DE" sz="2400" b="1" dirty="0">
                <a:solidFill>
                  <a:srgbClr val="0078D7"/>
                </a:solidFill>
              </a:rPr>
              <a:t> </a:t>
            </a:r>
            <a:r>
              <a:rPr lang="de-DE" sz="2400" dirty="0"/>
              <a:t>-f </a:t>
            </a:r>
            <a:r>
              <a:rPr lang="de-DE" sz="2400" dirty="0" err="1"/>
              <a:t>mywebapi-deployment.yaml</a:t>
            </a:r>
            <a:endParaRPr lang="de-DE" sz="2400" dirty="0"/>
          </a:p>
          <a:p>
            <a:endParaRPr lang="de-D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D4C1840-356C-4D6D-BAAB-BE78EFC37E7E}"/>
              </a:ext>
            </a:extLst>
          </p:cNvPr>
          <p:cNvSpPr/>
          <p:nvPr/>
        </p:nvSpPr>
        <p:spPr>
          <a:xfrm>
            <a:off x="0" y="6514585"/>
            <a:ext cx="46638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>
                <a:hlinkClick r:id="rId2"/>
              </a:rPr>
              <a:t>https://docs.microsoft.com/en-us/azure/aks/</a:t>
            </a:r>
            <a:r>
              <a:rPr lang="de-DE" dirty="0"/>
              <a:t>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8AACA03-49B4-4C5B-A45F-9E01EDBCA155}"/>
              </a:ext>
            </a:extLst>
          </p:cNvPr>
          <p:cNvSpPr/>
          <p:nvPr/>
        </p:nvSpPr>
        <p:spPr>
          <a:xfrm>
            <a:off x="427037" y="1363662"/>
            <a:ext cx="11737166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b="1" dirty="0" err="1">
                <a:solidFill>
                  <a:srgbClr val="0078D7"/>
                </a:solidFill>
                <a:latin typeface="+mj-lt"/>
              </a:rPr>
              <a:t>az</a:t>
            </a:r>
            <a:r>
              <a:rPr lang="en-GB" sz="2400" b="1" dirty="0">
                <a:solidFill>
                  <a:srgbClr val="0078D7"/>
                </a:solidFill>
                <a:latin typeface="+mj-lt"/>
              </a:rPr>
              <a:t> group create --name </a:t>
            </a:r>
            <a:r>
              <a:rPr lang="en-GB" sz="2400" b="1" dirty="0" err="1">
                <a:solidFill>
                  <a:srgbClr val="0078D7"/>
                </a:solidFill>
                <a:latin typeface="+mj-lt"/>
              </a:rPr>
              <a:t>myResourceGroup</a:t>
            </a:r>
            <a:r>
              <a:rPr lang="en-GB" sz="2400" b="1" dirty="0">
                <a:solidFill>
                  <a:srgbClr val="0078D7"/>
                </a:solidFill>
                <a:latin typeface="+mj-lt"/>
              </a:rPr>
              <a:t> --location </a:t>
            </a:r>
            <a:r>
              <a:rPr lang="en-GB" sz="2400" b="1" dirty="0" err="1">
                <a:solidFill>
                  <a:srgbClr val="0078D7"/>
                </a:solidFill>
                <a:latin typeface="+mj-lt"/>
              </a:rPr>
              <a:t>westeurope</a:t>
            </a:r>
            <a:endParaRPr lang="en-GB" sz="2400" b="1" dirty="0">
              <a:solidFill>
                <a:srgbClr val="0078D7"/>
              </a:solidFill>
              <a:latin typeface="+mj-lt"/>
            </a:endParaRPr>
          </a:p>
          <a:p>
            <a:endParaRPr lang="en-GB" sz="2400" b="1" dirty="0">
              <a:solidFill>
                <a:srgbClr val="0078D7"/>
              </a:solidFill>
              <a:latin typeface="+mj-lt"/>
            </a:endParaRPr>
          </a:p>
          <a:p>
            <a:r>
              <a:rPr lang="de-DE" sz="2400" b="1" dirty="0" err="1">
                <a:solidFill>
                  <a:srgbClr val="0078D7"/>
                </a:solidFill>
                <a:latin typeface="+mj-lt"/>
              </a:rPr>
              <a:t>az</a:t>
            </a:r>
            <a:r>
              <a:rPr lang="de-DE" sz="2400" b="1" dirty="0">
                <a:solidFill>
                  <a:srgbClr val="0078D7"/>
                </a:solidFill>
                <a:latin typeface="+mj-lt"/>
              </a:rPr>
              <a:t> </a:t>
            </a:r>
            <a:r>
              <a:rPr lang="de-DE" sz="2400" b="1" dirty="0" err="1">
                <a:solidFill>
                  <a:srgbClr val="0078D7"/>
                </a:solidFill>
                <a:latin typeface="+mj-lt"/>
              </a:rPr>
              <a:t>aks</a:t>
            </a:r>
            <a:r>
              <a:rPr lang="de-DE" sz="2400" b="1" dirty="0">
                <a:solidFill>
                  <a:srgbClr val="0078D7"/>
                </a:solidFill>
                <a:latin typeface="+mj-lt"/>
              </a:rPr>
              <a:t> </a:t>
            </a:r>
            <a:r>
              <a:rPr lang="de-DE" sz="2400" b="1" dirty="0" err="1">
                <a:solidFill>
                  <a:srgbClr val="0078D7"/>
                </a:solidFill>
                <a:latin typeface="+mj-lt"/>
              </a:rPr>
              <a:t>create</a:t>
            </a:r>
            <a:r>
              <a:rPr lang="de-DE" sz="2400" b="1" dirty="0">
                <a:solidFill>
                  <a:srgbClr val="0078D7"/>
                </a:solidFill>
                <a:latin typeface="+mj-lt"/>
              </a:rPr>
              <a:t> --</a:t>
            </a:r>
            <a:r>
              <a:rPr lang="de-DE" sz="2400" b="1" dirty="0" err="1">
                <a:solidFill>
                  <a:srgbClr val="0078D7"/>
                </a:solidFill>
                <a:latin typeface="+mj-lt"/>
              </a:rPr>
              <a:t>resource</a:t>
            </a:r>
            <a:r>
              <a:rPr lang="de-DE" sz="2400" b="1" dirty="0">
                <a:solidFill>
                  <a:srgbClr val="0078D7"/>
                </a:solidFill>
                <a:latin typeface="+mj-lt"/>
              </a:rPr>
              <a:t>-group </a:t>
            </a:r>
            <a:r>
              <a:rPr lang="de-DE" sz="2400" b="1" dirty="0" err="1">
                <a:solidFill>
                  <a:srgbClr val="0078D7"/>
                </a:solidFill>
                <a:latin typeface="+mj-lt"/>
              </a:rPr>
              <a:t>myResourceGroup</a:t>
            </a:r>
            <a:r>
              <a:rPr lang="de-DE" sz="2400" b="1" dirty="0">
                <a:solidFill>
                  <a:srgbClr val="0078D7"/>
                </a:solidFill>
                <a:latin typeface="+mj-lt"/>
              </a:rPr>
              <a:t> --name </a:t>
            </a:r>
            <a:r>
              <a:rPr lang="de-DE" sz="2400" b="1" dirty="0" err="1">
                <a:solidFill>
                  <a:srgbClr val="0078D7"/>
                </a:solidFill>
                <a:latin typeface="+mj-lt"/>
              </a:rPr>
              <a:t>myAKSCluster</a:t>
            </a:r>
            <a:r>
              <a:rPr lang="de-DE" sz="2400" b="1" dirty="0">
                <a:solidFill>
                  <a:srgbClr val="0078D7"/>
                </a:solidFill>
                <a:latin typeface="+mj-lt"/>
              </a:rPr>
              <a:t> --</a:t>
            </a:r>
            <a:r>
              <a:rPr lang="de-DE" sz="2400" b="1" dirty="0" err="1">
                <a:solidFill>
                  <a:srgbClr val="0078D7"/>
                </a:solidFill>
                <a:latin typeface="+mj-lt"/>
              </a:rPr>
              <a:t>node</a:t>
            </a:r>
            <a:r>
              <a:rPr lang="de-DE" sz="2400" b="1" dirty="0">
                <a:solidFill>
                  <a:srgbClr val="0078D7"/>
                </a:solidFill>
                <a:latin typeface="+mj-lt"/>
              </a:rPr>
              <a:t>-count 1 --generate-</a:t>
            </a:r>
            <a:r>
              <a:rPr lang="de-DE" sz="2400" b="1" dirty="0" err="1">
                <a:solidFill>
                  <a:srgbClr val="0078D7"/>
                </a:solidFill>
                <a:latin typeface="+mj-lt"/>
              </a:rPr>
              <a:t>ssh</a:t>
            </a:r>
            <a:r>
              <a:rPr lang="de-DE" sz="2400" b="1" dirty="0">
                <a:solidFill>
                  <a:srgbClr val="0078D7"/>
                </a:solidFill>
                <a:latin typeface="+mj-lt"/>
              </a:rPr>
              <a:t>-</a:t>
            </a:r>
            <a:r>
              <a:rPr lang="de-DE" sz="2400" b="1" dirty="0" err="1">
                <a:solidFill>
                  <a:srgbClr val="0078D7"/>
                </a:solidFill>
                <a:latin typeface="+mj-lt"/>
              </a:rPr>
              <a:t>keys</a:t>
            </a:r>
            <a:endParaRPr lang="de-DE" sz="2400" b="1" dirty="0">
              <a:solidFill>
                <a:srgbClr val="0078D7"/>
              </a:solidFill>
              <a:latin typeface="+mj-lt"/>
            </a:endParaRPr>
          </a:p>
          <a:p>
            <a:endParaRPr lang="en-US" sz="2400" b="1" dirty="0">
              <a:solidFill>
                <a:srgbClr val="0078D7"/>
              </a:solidFill>
              <a:latin typeface="+mj-lt"/>
            </a:endParaRPr>
          </a:p>
          <a:p>
            <a:r>
              <a:rPr lang="en-US" sz="2400" b="1" dirty="0">
                <a:solidFill>
                  <a:srgbClr val="0078D7"/>
                </a:solidFill>
                <a:latin typeface="+mj-lt"/>
              </a:rPr>
              <a:t>Continue here: </a:t>
            </a:r>
            <a:r>
              <a:rPr lang="de-DE" sz="2000" b="1" dirty="0">
                <a:solidFill>
                  <a:srgbClr val="0078D7"/>
                </a:solidFill>
                <a:latin typeface="+mj-lt"/>
                <a:hlinkClick r:id="rId3"/>
              </a:rPr>
              <a:t>https://docs.microsoft.com/en-us/azure/aks/kubernetes-walkthrough</a:t>
            </a:r>
            <a:endParaRPr lang="de-DE" sz="2000" b="1" dirty="0">
              <a:solidFill>
                <a:srgbClr val="0078D7"/>
              </a:solidFill>
              <a:latin typeface="+mj-lt"/>
            </a:endParaRPr>
          </a:p>
          <a:p>
            <a:endParaRPr lang="de-DE" sz="2400" b="1" dirty="0">
              <a:solidFill>
                <a:srgbClr val="0078D7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66499951"/>
      </p:ext>
    </p:extLst>
  </p:cSld>
  <p:clrMapOvr>
    <a:masterClrMapping/>
  </p:clrMapOvr>
  <p:transition spd="slow">
    <p:cover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B5D2A-78EE-40F9-883E-B7D779AE5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 Dashboard</a:t>
            </a:r>
            <a:endParaRPr lang="de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FD0677-E790-4A29-852C-590535E7AC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437" y="1363662"/>
            <a:ext cx="6086024" cy="52832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E028463-FBED-444D-A12D-E31690C6DD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3545" y="2963862"/>
            <a:ext cx="5259808" cy="2090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125512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8852C-9F22-48A5-BB43-64BE426D6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 Fabric</a:t>
            </a:r>
            <a:endParaRPr lang="de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6396EF-1ED2-4B51-87FF-692FB2821F4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702" y="1211287"/>
            <a:ext cx="11888787" cy="1902059"/>
          </a:xfrm>
        </p:spPr>
        <p:txBody>
          <a:bodyPr/>
          <a:lstStyle/>
          <a:p>
            <a:r>
              <a:rPr lang="en-US" dirty="0"/>
              <a:t>Microsoft orchestrator is Service Fabric</a:t>
            </a:r>
          </a:p>
          <a:p>
            <a:r>
              <a:rPr lang="en-US" dirty="0"/>
              <a:t>Isolation on process level</a:t>
            </a:r>
          </a:p>
          <a:p>
            <a:r>
              <a:rPr lang="en-US" dirty="0"/>
              <a:t>Isolation with docker container</a:t>
            </a:r>
          </a:p>
        </p:txBody>
      </p:sp>
      <p:pic>
        <p:nvPicPr>
          <p:cNvPr id="5" name="Picture 4" descr="A close up of text on a white background&#10;&#10;Description generated with very high confidence">
            <a:extLst>
              <a:ext uri="{FF2B5EF4-FFF2-40B4-BE49-F238E27FC236}">
                <a16:creationId xmlns:a16="http://schemas.microsoft.com/office/drawing/2014/main" id="{02FFF558-E2EE-4E94-8054-F9812466F4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437" y="3120939"/>
            <a:ext cx="8040296" cy="3778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556496"/>
      </p:ext>
    </p:extLst>
  </p:cSld>
  <p:clrMapOvr>
    <a:masterClrMapping/>
  </p:clrMapOvr>
  <p:transition spd="slow">
    <p:cover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13435ED-6CEE-4D7E-8A28-D19D10AF5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 facts</a:t>
            </a:r>
            <a:endParaRPr lang="de-DE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2F649BA-631C-4057-B771-B6A4E23CE3B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2272" y="1058862"/>
            <a:ext cx="11888787" cy="6531019"/>
          </a:xfrm>
        </p:spPr>
        <p:txBody>
          <a:bodyPr/>
          <a:lstStyle/>
          <a:p>
            <a:pPr lvl="0"/>
            <a:r>
              <a:rPr lang="de-DE" sz="2800" dirty="0"/>
              <a:t>Virtual </a:t>
            </a:r>
            <a:r>
              <a:rPr lang="de-DE" sz="2800" dirty="0" err="1"/>
              <a:t>machines</a:t>
            </a:r>
            <a:endParaRPr lang="de-DE" sz="2800" dirty="0"/>
          </a:p>
          <a:p>
            <a:pPr lvl="1"/>
            <a:r>
              <a:rPr lang="en-US" sz="2000" dirty="0"/>
              <a:t>Y</a:t>
            </a:r>
            <a:r>
              <a:rPr lang="de-DE" sz="2000" dirty="0" err="1"/>
              <a:t>ou</a:t>
            </a:r>
            <a:r>
              <a:rPr lang="de-DE" sz="2000" dirty="0"/>
              <a:t> </a:t>
            </a:r>
            <a:r>
              <a:rPr lang="de-DE" sz="2000" dirty="0" err="1"/>
              <a:t>can</a:t>
            </a:r>
            <a:r>
              <a:rPr lang="de-DE" sz="2000" dirty="0"/>
              <a:t> </a:t>
            </a:r>
            <a:r>
              <a:rPr lang="de-DE" sz="2000" dirty="0" err="1"/>
              <a:t>always</a:t>
            </a:r>
            <a:r>
              <a:rPr lang="de-DE" sz="2000" dirty="0"/>
              <a:t> do </a:t>
            </a:r>
            <a:r>
              <a:rPr lang="de-DE" sz="2000" dirty="0" err="1"/>
              <a:t>it</a:t>
            </a:r>
            <a:r>
              <a:rPr lang="de-DE" sz="2000" dirty="0"/>
              <a:t>, but </a:t>
            </a:r>
            <a:r>
              <a:rPr lang="de-DE" sz="2000" dirty="0" err="1"/>
              <a:t>it</a:t>
            </a:r>
            <a:r>
              <a:rPr lang="de-DE" sz="2000" dirty="0"/>
              <a:t> </a:t>
            </a:r>
            <a:r>
              <a:rPr lang="de-DE" sz="2000" dirty="0" err="1"/>
              <a:t>should</a:t>
            </a:r>
            <a:r>
              <a:rPr lang="de-DE" sz="2000" dirty="0"/>
              <a:t> not </a:t>
            </a:r>
            <a:r>
              <a:rPr lang="de-DE" sz="2000" dirty="0" err="1"/>
              <a:t>be</a:t>
            </a:r>
            <a:r>
              <a:rPr lang="de-DE" sz="2000" dirty="0"/>
              <a:t> </a:t>
            </a:r>
            <a:r>
              <a:rPr lang="de-DE" sz="2000" dirty="0" err="1"/>
              <a:t>your</a:t>
            </a:r>
            <a:r>
              <a:rPr lang="de-DE" sz="2000" dirty="0"/>
              <a:t> </a:t>
            </a:r>
            <a:r>
              <a:rPr lang="de-DE" sz="2000" dirty="0" err="1"/>
              <a:t>first</a:t>
            </a:r>
            <a:r>
              <a:rPr lang="de-DE" sz="2000" dirty="0"/>
              <a:t> </a:t>
            </a:r>
            <a:r>
              <a:rPr lang="de-DE" sz="2000" dirty="0" err="1"/>
              <a:t>choice</a:t>
            </a:r>
            <a:endParaRPr lang="de-DE" sz="2000" dirty="0"/>
          </a:p>
          <a:p>
            <a:pPr lvl="0"/>
            <a:r>
              <a:rPr lang="de-DE" sz="2800" dirty="0"/>
              <a:t>Containers</a:t>
            </a:r>
          </a:p>
          <a:p>
            <a:pPr lvl="1"/>
            <a:r>
              <a:rPr lang="en-US" sz="2000" dirty="0"/>
              <a:t>S</a:t>
            </a:r>
            <a:r>
              <a:rPr lang="de-DE" sz="2000" dirty="0" err="1"/>
              <a:t>till</a:t>
            </a:r>
            <a:r>
              <a:rPr lang="de-DE" sz="2000" dirty="0"/>
              <a:t> </a:t>
            </a:r>
            <a:r>
              <a:rPr lang="de-DE" sz="2000" dirty="0" err="1"/>
              <a:t>too</a:t>
            </a:r>
            <a:r>
              <a:rPr lang="de-DE" sz="2000" dirty="0"/>
              <a:t> </a:t>
            </a:r>
            <a:r>
              <a:rPr lang="de-DE" sz="2000" dirty="0" err="1"/>
              <a:t>much</a:t>
            </a:r>
            <a:r>
              <a:rPr lang="de-DE" sz="2000" dirty="0"/>
              <a:t> </a:t>
            </a:r>
            <a:r>
              <a:rPr lang="de-DE" sz="2000" dirty="0" err="1"/>
              <a:t>infrastructure</a:t>
            </a:r>
            <a:endParaRPr lang="de-DE" sz="2000" dirty="0"/>
          </a:p>
          <a:p>
            <a:pPr lvl="1"/>
            <a:r>
              <a:rPr lang="en-US" sz="2000" dirty="0"/>
              <a:t>Helpful for lift-and-shift</a:t>
            </a:r>
            <a:endParaRPr lang="de-DE" sz="2000" dirty="0"/>
          </a:p>
          <a:p>
            <a:pPr lvl="1"/>
            <a:r>
              <a:rPr lang="en-US" sz="2000" dirty="0"/>
              <a:t>G</a:t>
            </a:r>
            <a:r>
              <a:rPr lang="de-DE" sz="2000" dirty="0" err="1"/>
              <a:t>ood</a:t>
            </a:r>
            <a:r>
              <a:rPr lang="de-DE" sz="2000" dirty="0"/>
              <a:t> </a:t>
            </a:r>
            <a:r>
              <a:rPr lang="de-DE" sz="2000" dirty="0" err="1"/>
              <a:t>approach</a:t>
            </a:r>
            <a:r>
              <a:rPr lang="de-DE" sz="2000" dirty="0"/>
              <a:t> </a:t>
            </a:r>
            <a:r>
              <a:rPr lang="de-DE" sz="2000" dirty="0" err="1"/>
              <a:t>for</a:t>
            </a:r>
            <a:r>
              <a:rPr lang="de-DE" sz="2000" dirty="0"/>
              <a:t> microservices, </a:t>
            </a:r>
            <a:r>
              <a:rPr lang="de-DE" sz="2000" dirty="0" err="1"/>
              <a:t>deployment</a:t>
            </a:r>
            <a:r>
              <a:rPr lang="de-DE" sz="2000" dirty="0"/>
              <a:t>  and </a:t>
            </a:r>
            <a:r>
              <a:rPr lang="de-DE" sz="2000" dirty="0" err="1"/>
              <a:t>isolation</a:t>
            </a:r>
            <a:endParaRPr lang="de-DE" sz="2000" dirty="0"/>
          </a:p>
          <a:p>
            <a:pPr lvl="1"/>
            <a:r>
              <a:rPr lang="en-US" sz="2000" dirty="0"/>
              <a:t>S</a:t>
            </a:r>
            <a:r>
              <a:rPr lang="de-DE" sz="2000" dirty="0" err="1"/>
              <a:t>upported</a:t>
            </a:r>
            <a:r>
              <a:rPr lang="de-DE" sz="2000" dirty="0"/>
              <a:t> on  on-</a:t>
            </a:r>
            <a:r>
              <a:rPr lang="de-DE" sz="2000" dirty="0" err="1"/>
              <a:t>prem</a:t>
            </a:r>
            <a:r>
              <a:rPr lang="de-DE" sz="2000" dirty="0"/>
              <a:t> and in </a:t>
            </a:r>
            <a:r>
              <a:rPr lang="de-DE" sz="2000" dirty="0" err="1"/>
              <a:t>every</a:t>
            </a:r>
            <a:r>
              <a:rPr lang="de-DE" sz="2000" dirty="0"/>
              <a:t> </a:t>
            </a:r>
            <a:r>
              <a:rPr lang="de-DE" sz="2000" dirty="0" err="1"/>
              <a:t>cloud</a:t>
            </a:r>
            <a:endParaRPr lang="de-DE" sz="2000" dirty="0"/>
          </a:p>
          <a:p>
            <a:pPr lvl="1"/>
            <a:r>
              <a:rPr lang="de-DE" sz="2000" dirty="0"/>
              <a:t>Can </a:t>
            </a:r>
            <a:r>
              <a:rPr lang="de-DE" sz="2000" dirty="0" err="1"/>
              <a:t>help</a:t>
            </a:r>
            <a:r>
              <a:rPr lang="de-DE" sz="2000" dirty="0"/>
              <a:t> to </a:t>
            </a:r>
            <a:r>
              <a:rPr lang="de-DE" sz="2000" dirty="0" err="1"/>
              <a:t>avoid</a:t>
            </a:r>
            <a:r>
              <a:rPr lang="de-DE" sz="2000" dirty="0"/>
              <a:t> </a:t>
            </a:r>
            <a:r>
              <a:rPr lang="de-DE" sz="2000" dirty="0" err="1"/>
              <a:t>vendor</a:t>
            </a:r>
            <a:r>
              <a:rPr lang="de-DE" sz="2000" dirty="0"/>
              <a:t>-lock-in</a:t>
            </a:r>
          </a:p>
          <a:p>
            <a:pPr lvl="0"/>
            <a:r>
              <a:rPr lang="de-DE" sz="2800" dirty="0"/>
              <a:t>App Service </a:t>
            </a:r>
          </a:p>
          <a:p>
            <a:pPr lvl="1"/>
            <a:r>
              <a:rPr lang="de-DE" sz="2000" dirty="0" err="1"/>
              <a:t>Easier</a:t>
            </a:r>
            <a:r>
              <a:rPr lang="de-DE" sz="2000" dirty="0"/>
              <a:t> and </a:t>
            </a:r>
            <a:r>
              <a:rPr lang="de-DE" sz="2000" dirty="0" err="1"/>
              <a:t>more</a:t>
            </a:r>
            <a:r>
              <a:rPr lang="de-DE" sz="2000" dirty="0"/>
              <a:t> modern</a:t>
            </a:r>
          </a:p>
          <a:p>
            <a:pPr lvl="1"/>
            <a:r>
              <a:rPr lang="en-US" sz="2000" dirty="0"/>
              <a:t>S</a:t>
            </a:r>
            <a:r>
              <a:rPr lang="de-DE" sz="2000" dirty="0" err="1"/>
              <a:t>upported</a:t>
            </a:r>
            <a:r>
              <a:rPr lang="de-DE" sz="2000" dirty="0"/>
              <a:t> on Azure </a:t>
            </a:r>
            <a:r>
              <a:rPr lang="de-DE" sz="2000" dirty="0" err="1"/>
              <a:t>only</a:t>
            </a:r>
            <a:endParaRPr lang="de-DE" sz="2000" dirty="0"/>
          </a:p>
          <a:p>
            <a:pPr lvl="1"/>
            <a:r>
              <a:rPr lang="en-US" sz="2000" dirty="0"/>
              <a:t>I</a:t>
            </a:r>
            <a:r>
              <a:rPr lang="de-DE" sz="2000" dirty="0"/>
              <a:t>t </a:t>
            </a:r>
            <a:r>
              <a:rPr lang="de-DE" sz="2000" dirty="0" err="1"/>
              <a:t>can</a:t>
            </a:r>
            <a:r>
              <a:rPr lang="de-DE" sz="2000" dirty="0"/>
              <a:t> </a:t>
            </a:r>
            <a:r>
              <a:rPr lang="de-DE" sz="2000" dirty="0" err="1"/>
              <a:t>orchestrate</a:t>
            </a:r>
            <a:r>
              <a:rPr lang="de-DE" sz="2000" dirty="0"/>
              <a:t> </a:t>
            </a:r>
            <a:r>
              <a:rPr lang="de-DE" sz="2000" dirty="0" err="1"/>
              <a:t>docker</a:t>
            </a:r>
            <a:r>
              <a:rPr lang="de-DE" sz="2000" dirty="0"/>
              <a:t> </a:t>
            </a:r>
            <a:r>
              <a:rPr lang="de-DE" sz="2000" dirty="0" err="1"/>
              <a:t>containers</a:t>
            </a:r>
            <a:endParaRPr lang="de-DE" sz="2000" dirty="0"/>
          </a:p>
          <a:p>
            <a:r>
              <a:rPr lang="en-US" sz="2800" dirty="0"/>
              <a:t>S</a:t>
            </a:r>
            <a:r>
              <a:rPr lang="de-DE" sz="2800" dirty="0" err="1"/>
              <a:t>erverless</a:t>
            </a:r>
            <a:endParaRPr lang="de-DE" sz="2800" dirty="0"/>
          </a:p>
          <a:p>
            <a:pPr lvl="1"/>
            <a:r>
              <a:rPr lang="en-US" sz="2000" dirty="0"/>
              <a:t>M</a:t>
            </a:r>
            <a:r>
              <a:rPr lang="de-DE" sz="2000" dirty="0" err="1"/>
              <a:t>ost</a:t>
            </a:r>
            <a:r>
              <a:rPr lang="de-DE" sz="2000" dirty="0"/>
              <a:t> simple, </a:t>
            </a:r>
            <a:r>
              <a:rPr lang="de-DE" sz="2000" dirty="0" err="1"/>
              <a:t>most</a:t>
            </a:r>
            <a:r>
              <a:rPr lang="de-DE" sz="2000" dirty="0"/>
              <a:t> modern and </a:t>
            </a:r>
            <a:r>
              <a:rPr lang="de-DE" sz="2000" dirty="0" err="1"/>
              <a:t>cheapest</a:t>
            </a:r>
            <a:r>
              <a:rPr lang="de-DE" sz="2000" dirty="0"/>
              <a:t> </a:t>
            </a:r>
            <a:r>
              <a:rPr lang="de-DE" sz="2000" dirty="0" err="1"/>
              <a:t>option</a:t>
            </a:r>
            <a:endParaRPr lang="de-DE" sz="2000" dirty="0"/>
          </a:p>
          <a:p>
            <a:pPr lvl="1"/>
            <a:r>
              <a:rPr lang="en-US" sz="2000" dirty="0"/>
              <a:t>B</a:t>
            </a:r>
            <a:r>
              <a:rPr lang="de-DE" sz="2000" dirty="0" err="1"/>
              <a:t>ut</a:t>
            </a:r>
            <a:r>
              <a:rPr lang="de-DE" sz="2000" dirty="0"/>
              <a:t> </a:t>
            </a:r>
            <a:r>
              <a:rPr lang="de-DE" sz="2000" dirty="0" err="1"/>
              <a:t>it</a:t>
            </a:r>
            <a:r>
              <a:rPr lang="de-DE" sz="2000" dirty="0"/>
              <a:t> </a:t>
            </a:r>
            <a:r>
              <a:rPr lang="de-DE" sz="2000" dirty="0" err="1"/>
              <a:t>is</a:t>
            </a:r>
            <a:r>
              <a:rPr lang="de-DE" sz="2000" dirty="0"/>
              <a:t> a </a:t>
            </a:r>
            <a:r>
              <a:rPr lang="de-DE" sz="2000" dirty="0" err="1"/>
              <a:t>container</a:t>
            </a:r>
            <a:r>
              <a:rPr lang="de-DE" sz="2000" dirty="0"/>
              <a:t> </a:t>
            </a:r>
            <a:r>
              <a:rPr lang="de-DE" sz="2000" dirty="0" err="1"/>
              <a:t>for</a:t>
            </a:r>
            <a:r>
              <a:rPr lang="de-DE" sz="2000" dirty="0"/>
              <a:t> </a:t>
            </a:r>
            <a:r>
              <a:rPr lang="de-DE" sz="2000" dirty="0" err="1"/>
              <a:t>function</a:t>
            </a:r>
            <a:r>
              <a:rPr lang="de-DE" sz="2000" dirty="0"/>
              <a:t> and not </a:t>
            </a:r>
            <a:r>
              <a:rPr lang="de-DE" sz="2000" dirty="0" err="1"/>
              <a:t>for</a:t>
            </a:r>
            <a:r>
              <a:rPr lang="de-DE" sz="2000" dirty="0"/>
              <a:t> </a:t>
            </a:r>
            <a:r>
              <a:rPr lang="de-DE" sz="2000" dirty="0" err="1"/>
              <a:t>application</a:t>
            </a:r>
            <a:endParaRPr lang="de-DE" sz="2000" dirty="0"/>
          </a:p>
          <a:p>
            <a:pPr lvl="1"/>
            <a:r>
              <a:rPr lang="en-US" sz="2000" dirty="0"/>
              <a:t>N</a:t>
            </a:r>
            <a:r>
              <a:rPr lang="de-DE" sz="2000" dirty="0" err="1"/>
              <a:t>ot</a:t>
            </a:r>
            <a:r>
              <a:rPr lang="de-DE" sz="2000" dirty="0"/>
              <a:t> </a:t>
            </a:r>
            <a:r>
              <a:rPr lang="de-DE" sz="2000" dirty="0" err="1"/>
              <a:t>compatible</a:t>
            </a:r>
            <a:r>
              <a:rPr lang="de-DE" sz="2000" dirty="0"/>
              <a:t> </a:t>
            </a:r>
            <a:r>
              <a:rPr lang="de-DE" sz="2000" dirty="0" err="1"/>
              <a:t>across</a:t>
            </a:r>
            <a:r>
              <a:rPr lang="de-DE" sz="2000" dirty="0"/>
              <a:t> </a:t>
            </a:r>
            <a:r>
              <a:rPr lang="de-DE" sz="2000" dirty="0" err="1"/>
              <a:t>clouds</a:t>
            </a:r>
            <a:endParaRPr lang="de-DE" sz="2000" dirty="0"/>
          </a:p>
          <a:p>
            <a:endParaRPr lang="de-DE" sz="2800" dirty="0"/>
          </a:p>
        </p:txBody>
      </p:sp>
    </p:spTree>
    <p:extLst>
      <p:ext uri="{BB962C8B-B14F-4D97-AF65-F5344CB8AC3E}">
        <p14:creationId xmlns:p14="http://schemas.microsoft.com/office/powerpoint/2010/main" val="1917980906"/>
      </p:ext>
    </p:extLst>
  </p:cSld>
  <p:clrMapOvr>
    <a:masterClrMapping/>
  </p:clrMapOvr>
  <p:transition spd="slow">
    <p:cover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BA1CE7-DFAE-4E21-B712-0D9017D4C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  <a:endParaRPr lang="de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087102-DF01-4B47-B463-223626D6A85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702" y="1211287"/>
            <a:ext cx="11888787" cy="5336846"/>
          </a:xfrm>
        </p:spPr>
        <p:txBody>
          <a:bodyPr/>
          <a:lstStyle/>
          <a:p>
            <a:r>
              <a:rPr lang="en-US" dirty="0"/>
              <a:t>.NET Core runs on Windows and Linux in Docker</a:t>
            </a:r>
          </a:p>
          <a:p>
            <a:r>
              <a:rPr lang="en-US" dirty="0"/>
              <a:t>Azure Container Registry is a place where to store your containers</a:t>
            </a:r>
          </a:p>
          <a:p>
            <a:r>
              <a:rPr lang="en-US" dirty="0"/>
              <a:t>Azure Container Instances are easiest way to run containers</a:t>
            </a:r>
          </a:p>
          <a:p>
            <a:r>
              <a:rPr lang="en-US" dirty="0"/>
              <a:t>Azure Container Service (AKS) is fully managed Kubernetes</a:t>
            </a:r>
          </a:p>
          <a:p>
            <a:r>
              <a:rPr lang="en-US" dirty="0"/>
              <a:t>Service Fabric is MS orchestrator. </a:t>
            </a:r>
          </a:p>
          <a:p>
            <a:r>
              <a:rPr lang="en-US" dirty="0"/>
              <a:t>AppService supports docker too.</a:t>
            </a:r>
          </a:p>
          <a:p>
            <a:r>
              <a:rPr lang="en-US" dirty="0"/>
              <a:t>There are better ways to deploy applications, but containers seems to be most flexible choice at the moment</a:t>
            </a:r>
          </a:p>
        </p:txBody>
      </p:sp>
    </p:spTree>
    <p:extLst>
      <p:ext uri="{BB962C8B-B14F-4D97-AF65-F5344CB8AC3E}">
        <p14:creationId xmlns:p14="http://schemas.microsoft.com/office/powerpoint/2010/main" val="1193810434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D433E-EC06-4E91-BD46-01153121C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this all might be helpful?</a:t>
            </a:r>
            <a:endParaRPr lang="de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A5CAEF-8E15-4621-AA7B-4A39D57712B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2237" y="2430462"/>
            <a:ext cx="11888787" cy="1902059"/>
          </a:xfrm>
        </p:spPr>
        <p:txBody>
          <a:bodyPr/>
          <a:lstStyle/>
          <a:p>
            <a:pPr marL="0" indent="0" algn="ctr">
              <a:buNone/>
            </a:pPr>
            <a:r>
              <a:rPr lang="en-US" u="sng" dirty="0"/>
              <a:t>Container</a:t>
            </a:r>
          </a:p>
          <a:p>
            <a:pPr marL="0" indent="0" algn="ctr">
              <a:buNone/>
            </a:pPr>
            <a:r>
              <a:rPr lang="en-US" dirty="0"/>
              <a:t>The most common approach to run the application </a:t>
            </a:r>
          </a:p>
          <a:p>
            <a:pPr marL="0" indent="0" algn="ctr">
              <a:buNone/>
            </a:pPr>
            <a:r>
              <a:rPr lang="en-US" dirty="0"/>
              <a:t>On-</a:t>
            </a:r>
            <a:r>
              <a:rPr lang="en-US" dirty="0" err="1"/>
              <a:t>Prem</a:t>
            </a:r>
            <a:r>
              <a:rPr lang="en-US" dirty="0"/>
              <a:t> and in every cloud.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54893114"/>
      </p:ext>
    </p:extLst>
  </p:cSld>
  <p:clrMapOvr>
    <a:masterClrMapping/>
  </p:clrMapOvr>
  <p:transition spd="slow">
    <p:cover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622BE0-6BEA-4EF8-AE9C-AD9478DC99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Don’t forget</a:t>
            </a:r>
            <a:endParaRPr lang="de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1AED93-1AE9-40F5-87F2-D96FB0B7C99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9" y="1439862"/>
            <a:ext cx="11888787" cy="4708981"/>
          </a:xfrm>
        </p:spPr>
        <p:txBody>
          <a:bodyPr/>
          <a:lstStyle/>
          <a:p>
            <a:r>
              <a:rPr lang="en-US" dirty="0"/>
              <a:t>Lift-and-Shift</a:t>
            </a:r>
          </a:p>
          <a:p>
            <a:pPr lvl="1"/>
            <a:r>
              <a:rPr lang="en-US" dirty="0"/>
              <a:t>Same application can run on-</a:t>
            </a:r>
            <a:r>
              <a:rPr lang="en-US" dirty="0" err="1"/>
              <a:t>prem</a:t>
            </a:r>
            <a:r>
              <a:rPr lang="en-US" dirty="0"/>
              <a:t> and in every </a:t>
            </a:r>
            <a:r>
              <a:rPr lang="en-US" dirty="0" err="1"/>
              <a:t>cloud.To</a:t>
            </a:r>
            <a:r>
              <a:rPr lang="en-US" dirty="0"/>
              <a:t> avoid lock-down to vendor.</a:t>
            </a:r>
          </a:p>
          <a:p>
            <a:r>
              <a:rPr lang="en-US"/>
              <a:t>Vendor Lock-In</a:t>
            </a:r>
            <a:endParaRPr lang="en-US" dirty="0"/>
          </a:p>
          <a:p>
            <a:pPr lvl="1"/>
            <a:r>
              <a:rPr lang="en-US" dirty="0"/>
              <a:t>You can change cloud or combine clouds</a:t>
            </a:r>
          </a:p>
          <a:p>
            <a:r>
              <a:rPr lang="en-US" dirty="0"/>
              <a:t>But</a:t>
            </a:r>
          </a:p>
          <a:p>
            <a:pPr lvl="1"/>
            <a:r>
              <a:rPr lang="en-US" dirty="0"/>
              <a:t>Containers are popular, but not necessarily most innovative and efficient way to build software</a:t>
            </a:r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45837981"/>
      </p:ext>
    </p:extLst>
  </p:cSld>
  <p:clrMapOvr>
    <a:masterClrMapping/>
  </p:clrMapOvr>
  <p:transition spd="slow">
    <p:cover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5580" y="2049462"/>
            <a:ext cx="4892040" cy="849463"/>
          </a:xfrm>
        </p:spPr>
        <p:txBody>
          <a:bodyPr/>
          <a:lstStyle/>
          <a:p>
            <a:r>
              <a:rPr lang="en-US" dirty="0" err="1"/>
              <a:t>Thank_You</a:t>
            </a:r>
            <a:r>
              <a:rPr lang="en-US" dirty="0"/>
              <a:t> 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3ACA283-96D5-423B-A2ED-8C45F1ADE0DF}"/>
              </a:ext>
            </a:extLst>
          </p:cNvPr>
          <p:cNvSpPr/>
          <p:nvPr/>
        </p:nvSpPr>
        <p:spPr>
          <a:xfrm>
            <a:off x="1874837" y="830262"/>
            <a:ext cx="128676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spc="-102" dirty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itchFamily="34" charset="0"/>
              </a:rPr>
              <a:t>T7</a:t>
            </a:r>
            <a:r>
              <a:rPr lang="en-US" sz="4800" spc="-102" dirty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itchFamily="34" charset="0"/>
                <a:sym typeface="Wingdings" panose="05000000000000000000" pitchFamily="2" charset="2"/>
              </a:rPr>
              <a:t></a:t>
            </a:r>
            <a:endParaRPr lang="de-DE" sz="4800" spc="-102" dirty="0">
              <a:ln w="3175">
                <a:noFill/>
              </a:ln>
              <a:gradFill>
                <a:gsLst>
                  <a:gs pos="125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+mj-lt"/>
              <a:cs typeface="Segoe UI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BC0F79A-A8F0-4C17-8CB0-74F330018C2E}"/>
              </a:ext>
            </a:extLst>
          </p:cNvPr>
          <p:cNvSpPr/>
          <p:nvPr/>
        </p:nvSpPr>
        <p:spPr>
          <a:xfrm>
            <a:off x="547935" y="3670563"/>
            <a:ext cx="394056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800" dirty="0">
                <a:hlinkClick r:id="rId3"/>
              </a:rPr>
              <a:t>https://damirdobric.me</a:t>
            </a:r>
            <a:r>
              <a:rPr lang="de-DE" sz="2800" dirty="0"/>
              <a:t> 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1AF12B7-B652-42EF-8F56-FF6090C531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7437" y="6011862"/>
            <a:ext cx="1447800" cy="801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387065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2C4FE-C93A-4E2F-8783-50234E00B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 | MOBI | Docker</a:t>
            </a:r>
            <a:endParaRPr lang="de-DE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E35208D0-74E6-4EE7-A9A3-D0CEDF7DB8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27237" y="2887662"/>
            <a:ext cx="11888787" cy="68326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Virtualization of a single application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CD000A-6711-46A0-9C40-15ADC81D2731}"/>
              </a:ext>
            </a:extLst>
          </p:cNvPr>
          <p:cNvSpPr txBox="1"/>
          <p:nvPr/>
        </p:nvSpPr>
        <p:spPr>
          <a:xfrm>
            <a:off x="311827" y="6469062"/>
            <a:ext cx="69582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https://www.youtube.com/watch?v=vmnvOITMoIg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827672084"/>
      </p:ext>
    </p:extLst>
  </p:cSld>
  <p:clrMapOvr>
    <a:masterClrMapping/>
  </p:clrMapOvr>
  <p:transition spd="slow">
    <p:cover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7D141F6-C9D7-44EE-B49E-056569D913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59057194"/>
      </p:ext>
    </p:extLst>
  </p:cSld>
  <p:clrMapOvr>
    <a:masterClrMapping/>
  </p:clrMapOvr>
  <p:transition spd="slow">
    <p:cover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1E1763-58C1-44E1-8B21-45A24420C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“Docker”?</a:t>
            </a:r>
            <a:endParaRPr lang="en-D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B953EA-C203-4B89-B8A8-B871A1AB3245}"/>
              </a:ext>
            </a:extLst>
          </p:cNvPr>
          <p:cNvSpPr txBox="1"/>
          <p:nvPr/>
        </p:nvSpPr>
        <p:spPr>
          <a:xfrm>
            <a:off x="1036637" y="1516062"/>
            <a:ext cx="103632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u="none" strike="noStrike" dirty="0">
                <a:solidFill>
                  <a:srgbClr val="171717"/>
                </a:solidFill>
                <a:effectLst/>
                <a:latin typeface="Segoe UI" panose="020B0502040204020203" pitchFamily="34" charset="0"/>
                <a:hlinkClick r:id="rId2"/>
              </a:rPr>
              <a:t>Docker</a:t>
            </a:r>
            <a:r>
              <a:rPr lang="en-GB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 is an </a:t>
            </a:r>
            <a:r>
              <a:rPr lang="en-GB" b="0" i="0" u="none" strike="noStrike" dirty="0">
                <a:solidFill>
                  <a:srgbClr val="171717"/>
                </a:solidFill>
                <a:effectLst/>
                <a:latin typeface="Segoe UI" panose="020B0502040204020203" pitchFamily="34" charset="0"/>
                <a:hlinkClick r:id="rId3"/>
              </a:rPr>
              <a:t>open-source project</a:t>
            </a:r>
            <a:r>
              <a:rPr lang="en-GB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 for automating the deployment of applications as portable, self-sufficient containers that can run on the cloud or on-premises. Docker is also a </a:t>
            </a:r>
            <a:r>
              <a:rPr lang="en-GB" b="0" i="0" u="none" strike="noStrike" dirty="0">
                <a:solidFill>
                  <a:srgbClr val="171717"/>
                </a:solidFill>
                <a:effectLst/>
                <a:latin typeface="Segoe UI" panose="020B0502040204020203" pitchFamily="34" charset="0"/>
                <a:hlinkClick r:id="rId2"/>
              </a:rPr>
              <a:t>company</a:t>
            </a:r>
            <a:r>
              <a:rPr lang="en-GB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 that promotes and evolves this technology, working in collaboration with cloud, Linux, and Windows vendors, including Microsoft.</a:t>
            </a:r>
            <a:endParaRPr lang="en-DE" dirty="0"/>
          </a:p>
        </p:txBody>
      </p:sp>
      <p:pic>
        <p:nvPicPr>
          <p:cNvPr id="1028" name="Picture 4" descr="Diagramm, das die Orte zeigt, an denen Docker-Container ausgeführt werden können.">
            <a:extLst>
              <a:ext uri="{FF2B5EF4-FFF2-40B4-BE49-F238E27FC236}">
                <a16:creationId xmlns:a16="http://schemas.microsoft.com/office/drawing/2014/main" id="{46BA5626-CB28-4F75-906E-F50FEFDE10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9237" y="3344862"/>
            <a:ext cx="6134099" cy="2967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AC41A33-B736-4553-87A8-F8ECAFE6B474}"/>
              </a:ext>
            </a:extLst>
          </p:cNvPr>
          <p:cNvSpPr txBox="1"/>
          <p:nvPr/>
        </p:nvSpPr>
        <p:spPr>
          <a:xfrm>
            <a:off x="122237" y="6571309"/>
            <a:ext cx="62179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hlinkClick r:id="rId5"/>
              </a:rPr>
              <a:t>Was ist Docker? | Microsoft Docs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945293402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450B6C-ED9D-4C86-9268-501652685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packaging</a:t>
            </a:r>
            <a:endParaRPr lang="en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8A8B00-6B54-407E-8370-A844E30CD29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40" y="1840910"/>
            <a:ext cx="7162798" cy="4600234"/>
          </a:xfrm>
        </p:spPr>
        <p:txBody>
          <a:bodyPr/>
          <a:lstStyle/>
          <a:p>
            <a:pPr marL="584200" marR="253365" indent="-571500">
              <a:lnSpc>
                <a:spcPts val="2170"/>
              </a:lnSpc>
              <a:spcBef>
                <a:spcPts val="360"/>
              </a:spcBef>
              <a:buClr>
                <a:srgbClr val="1AAAF7"/>
              </a:buClr>
              <a:tabLst>
                <a:tab pos="146050" algn="l"/>
              </a:tabLst>
            </a:pPr>
            <a:r>
              <a:rPr lang="en-GB" sz="3200" dirty="0"/>
              <a:t>Standardized packaging for </a:t>
            </a:r>
            <a:br>
              <a:rPr lang="en-GB" sz="3200" dirty="0"/>
            </a:br>
            <a:br>
              <a:rPr lang="en-GB" sz="3200" dirty="0"/>
            </a:br>
            <a:r>
              <a:rPr lang="en-GB" sz="3200" dirty="0"/>
              <a:t> software and dependencies</a:t>
            </a:r>
          </a:p>
          <a:p>
            <a:pPr marL="584200" indent="-571500">
              <a:lnSpc>
                <a:spcPct val="100000"/>
              </a:lnSpc>
              <a:spcBef>
                <a:spcPts val="950"/>
              </a:spcBef>
              <a:buClr>
                <a:srgbClr val="1AAAF7"/>
              </a:buClr>
              <a:tabLst>
                <a:tab pos="146050" algn="l"/>
              </a:tabLst>
            </a:pPr>
            <a:r>
              <a:rPr lang="en-GB" sz="3200" dirty="0"/>
              <a:t>Isolate apps from each other</a:t>
            </a:r>
          </a:p>
          <a:p>
            <a:pPr marL="584200" indent="-571500">
              <a:lnSpc>
                <a:spcPct val="100000"/>
              </a:lnSpc>
              <a:spcBef>
                <a:spcPts val="975"/>
              </a:spcBef>
              <a:buClr>
                <a:srgbClr val="1AAAF7"/>
              </a:buClr>
              <a:tabLst>
                <a:tab pos="146050" algn="l"/>
              </a:tabLst>
            </a:pPr>
            <a:r>
              <a:rPr lang="en-GB" sz="3200" dirty="0"/>
              <a:t>Share the same OS kernel</a:t>
            </a:r>
          </a:p>
          <a:p>
            <a:pPr marL="584200" marR="568960" indent="-571500">
              <a:lnSpc>
                <a:spcPts val="2170"/>
              </a:lnSpc>
              <a:spcBef>
                <a:spcPts val="1235"/>
              </a:spcBef>
              <a:buClr>
                <a:srgbClr val="1AAAF7"/>
              </a:buClr>
              <a:tabLst>
                <a:tab pos="146050" algn="l"/>
              </a:tabLst>
            </a:pPr>
            <a:r>
              <a:rPr lang="en-GB" sz="3200" dirty="0"/>
              <a:t>Works for all major Linux </a:t>
            </a:r>
            <a:br>
              <a:rPr lang="en-GB" sz="3200" dirty="0"/>
            </a:br>
            <a:br>
              <a:rPr lang="en-GB" sz="3200" dirty="0"/>
            </a:br>
            <a:r>
              <a:rPr lang="en-GB" sz="3200" dirty="0"/>
              <a:t>distributions</a:t>
            </a:r>
            <a:br>
              <a:rPr lang="en-GB" sz="3200" dirty="0"/>
            </a:br>
            <a:endParaRPr lang="en-GB" sz="3200" dirty="0"/>
          </a:p>
          <a:p>
            <a:pPr marL="584200" marR="5080" indent="-571500">
              <a:lnSpc>
                <a:spcPts val="2170"/>
              </a:lnSpc>
              <a:spcBef>
                <a:spcPts val="1210"/>
              </a:spcBef>
              <a:buClr>
                <a:srgbClr val="1AAAF7"/>
              </a:buClr>
              <a:tabLst>
                <a:tab pos="146050" algn="l"/>
              </a:tabLst>
            </a:pPr>
            <a:r>
              <a:rPr lang="en-GB" sz="3200" dirty="0"/>
              <a:t>Containers also native to Windows</a:t>
            </a:r>
          </a:p>
          <a:p>
            <a:endParaRPr lang="en-DE" dirty="0"/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3EA65C76-E0F7-4D1E-9ABA-00A78AC59516}"/>
              </a:ext>
            </a:extLst>
          </p:cNvPr>
          <p:cNvSpPr/>
          <p:nvPr/>
        </p:nvSpPr>
        <p:spPr>
          <a:xfrm>
            <a:off x="6980237" y="1973262"/>
            <a:ext cx="5105692" cy="403701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2B27F1B2-10BF-4EE4-831C-FA7403D1EB44}"/>
              </a:ext>
            </a:extLst>
          </p:cNvPr>
          <p:cNvSpPr txBox="1">
            <a:spLocks/>
          </p:cNvSpPr>
          <p:nvPr/>
        </p:nvSpPr>
        <p:spPr>
          <a:xfrm>
            <a:off x="3912152" y="6410394"/>
            <a:ext cx="4062896" cy="365125"/>
          </a:xfrm>
          <a:prstGeom prst="rect">
            <a:avLst/>
          </a:prstGeom>
        </p:spPr>
        <p:txBody>
          <a:bodyPr vert="horz" lIns="182880" tIns="45720" rIns="18288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800" kern="1200">
                <a:solidFill>
                  <a:srgbClr val="3F3F3F"/>
                </a:solidFill>
                <a:latin typeface="+mn-lt"/>
                <a:ea typeface="+mn-ea"/>
                <a:cs typeface="Segoe Pro Ligh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Cloud Computing – Frankfurt University of Applied Sciences</a:t>
            </a:r>
          </a:p>
        </p:txBody>
      </p:sp>
    </p:spTree>
    <p:extLst>
      <p:ext uri="{BB962C8B-B14F-4D97-AF65-F5344CB8AC3E}">
        <p14:creationId xmlns:p14="http://schemas.microsoft.com/office/powerpoint/2010/main" val="2439032474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B0B031-8A63-4E59-A221-B302ABEDBD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virtualization</a:t>
            </a:r>
            <a:endParaRPr lang="en-DE" dirty="0"/>
          </a:p>
        </p:txBody>
      </p:sp>
      <p:pic>
        <p:nvPicPr>
          <p:cNvPr id="4" name="Imagen 19">
            <a:extLst>
              <a:ext uri="{FF2B5EF4-FFF2-40B4-BE49-F238E27FC236}">
                <a16:creationId xmlns:a16="http://schemas.microsoft.com/office/drawing/2014/main" id="{07D23EAA-4C76-4FDE-A8E3-C415DD412BB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2037" y="2201862"/>
            <a:ext cx="7130921" cy="3437043"/>
          </a:xfrm>
          <a:prstGeom prst="rect">
            <a:avLst/>
          </a:prstGeom>
        </p:spPr>
      </p:pic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A38B4549-B122-4D30-ABE8-B3F60FF31B5D}"/>
              </a:ext>
            </a:extLst>
          </p:cNvPr>
          <p:cNvSpPr txBox="1">
            <a:spLocks/>
          </p:cNvSpPr>
          <p:nvPr/>
        </p:nvSpPr>
        <p:spPr>
          <a:xfrm>
            <a:off x="3932237" y="6392862"/>
            <a:ext cx="4062896" cy="365125"/>
          </a:xfrm>
          <a:prstGeom prst="rect">
            <a:avLst/>
          </a:prstGeom>
        </p:spPr>
        <p:txBody>
          <a:bodyPr vert="horz" lIns="182880" tIns="45720" rIns="18288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800" kern="1200">
                <a:solidFill>
                  <a:srgbClr val="3F3F3F"/>
                </a:solidFill>
                <a:latin typeface="+mn-lt"/>
                <a:ea typeface="+mn-ea"/>
                <a:cs typeface="Segoe Pro Ligh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Cloud Computing – Frankfurt University of Applied Sciences</a:t>
            </a:r>
          </a:p>
        </p:txBody>
      </p:sp>
    </p:spTree>
    <p:extLst>
      <p:ext uri="{BB962C8B-B14F-4D97-AF65-F5344CB8AC3E}">
        <p14:creationId xmlns:p14="http://schemas.microsoft.com/office/powerpoint/2010/main" val="350872022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0CE321-6F43-4242-9A24-08922AED9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Packaging, publishing and running - DevOps</a:t>
            </a:r>
            <a:endParaRPr lang="en-DE" dirty="0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0F53FC32-A721-4196-9753-CEAFAD57EFED}"/>
              </a:ext>
            </a:extLst>
          </p:cNvPr>
          <p:cNvSpPr/>
          <p:nvPr/>
        </p:nvSpPr>
        <p:spPr>
          <a:xfrm>
            <a:off x="2647051" y="3546291"/>
            <a:ext cx="2502535" cy="2146935"/>
          </a:xfrm>
          <a:custGeom>
            <a:avLst/>
            <a:gdLst/>
            <a:ahLst/>
            <a:cxnLst/>
            <a:rect l="l" t="t" r="r" b="b"/>
            <a:pathLst>
              <a:path w="2502535" h="2146935">
                <a:moveTo>
                  <a:pt x="0" y="0"/>
                </a:moveTo>
                <a:lnTo>
                  <a:pt x="1656864" y="0"/>
                </a:lnTo>
                <a:lnTo>
                  <a:pt x="2502287" y="1073247"/>
                </a:lnTo>
                <a:lnTo>
                  <a:pt x="1656864" y="2146495"/>
                </a:lnTo>
                <a:lnTo>
                  <a:pt x="0" y="2146495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D8D8D8"/>
            </a:solidFill>
          </a:ln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B816A79B-9FC3-4DE6-AB78-D48E8BAE858C}"/>
              </a:ext>
            </a:extLst>
          </p:cNvPr>
          <p:cNvSpPr/>
          <p:nvPr/>
        </p:nvSpPr>
        <p:spPr>
          <a:xfrm>
            <a:off x="6432136" y="4105390"/>
            <a:ext cx="1063625" cy="447675"/>
          </a:xfrm>
          <a:custGeom>
            <a:avLst/>
            <a:gdLst/>
            <a:ahLst/>
            <a:cxnLst/>
            <a:rect l="l" t="t" r="r" b="b"/>
            <a:pathLst>
              <a:path w="1063625" h="447675">
                <a:moveTo>
                  <a:pt x="0" y="447649"/>
                </a:moveTo>
                <a:lnTo>
                  <a:pt x="1063222" y="0"/>
                </a:lnTo>
              </a:path>
            </a:pathLst>
          </a:custGeom>
          <a:ln w="12699">
            <a:solidFill>
              <a:srgbClr val="A5A5A5"/>
            </a:solidFill>
          </a:ln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5A106FCF-DD8E-4292-B493-D98161B29F62}"/>
              </a:ext>
            </a:extLst>
          </p:cNvPr>
          <p:cNvSpPr/>
          <p:nvPr/>
        </p:nvSpPr>
        <p:spPr>
          <a:xfrm>
            <a:off x="7475134" y="4094940"/>
            <a:ext cx="45085" cy="31115"/>
          </a:xfrm>
          <a:custGeom>
            <a:avLst/>
            <a:gdLst/>
            <a:ahLst/>
            <a:cxnLst/>
            <a:rect l="l" t="t" r="r" b="b"/>
            <a:pathLst>
              <a:path w="45085" h="31114">
                <a:moveTo>
                  <a:pt x="11974" y="30674"/>
                </a:moveTo>
                <a:lnTo>
                  <a:pt x="20224" y="10449"/>
                </a:lnTo>
                <a:lnTo>
                  <a:pt x="0" y="2224"/>
                </a:lnTo>
                <a:lnTo>
                  <a:pt x="45074" y="0"/>
                </a:lnTo>
                <a:lnTo>
                  <a:pt x="11974" y="30674"/>
                </a:lnTo>
                <a:close/>
              </a:path>
            </a:pathLst>
          </a:custGeom>
          <a:solidFill>
            <a:srgbClr val="A5A5A5"/>
          </a:solidFill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B87DB112-2F76-4C9C-A981-6AA02466281C}"/>
              </a:ext>
            </a:extLst>
          </p:cNvPr>
          <p:cNvSpPr/>
          <p:nvPr/>
        </p:nvSpPr>
        <p:spPr>
          <a:xfrm>
            <a:off x="7475134" y="4094940"/>
            <a:ext cx="45085" cy="31115"/>
          </a:xfrm>
          <a:custGeom>
            <a:avLst/>
            <a:gdLst/>
            <a:ahLst/>
            <a:cxnLst/>
            <a:rect l="l" t="t" r="r" b="b"/>
            <a:pathLst>
              <a:path w="45085" h="31114">
                <a:moveTo>
                  <a:pt x="20224" y="10449"/>
                </a:moveTo>
                <a:lnTo>
                  <a:pt x="11974" y="30674"/>
                </a:lnTo>
                <a:lnTo>
                  <a:pt x="45074" y="0"/>
                </a:lnTo>
                <a:lnTo>
                  <a:pt x="0" y="2224"/>
                </a:lnTo>
                <a:lnTo>
                  <a:pt x="20224" y="10449"/>
                </a:lnTo>
                <a:close/>
              </a:path>
            </a:pathLst>
          </a:custGeom>
          <a:ln w="12699">
            <a:solidFill>
              <a:srgbClr val="A5A5A5"/>
            </a:solidFill>
          </a:ln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2DB75255-9B0F-45A0-97FC-336143F0041A}"/>
              </a:ext>
            </a:extLst>
          </p:cNvPr>
          <p:cNvSpPr/>
          <p:nvPr/>
        </p:nvSpPr>
        <p:spPr>
          <a:xfrm>
            <a:off x="6338586" y="4720864"/>
            <a:ext cx="1113155" cy="800100"/>
          </a:xfrm>
          <a:custGeom>
            <a:avLst/>
            <a:gdLst/>
            <a:ahLst/>
            <a:cxnLst/>
            <a:rect l="l" t="t" r="r" b="b"/>
            <a:pathLst>
              <a:path w="1113154" h="800100">
                <a:moveTo>
                  <a:pt x="0" y="0"/>
                </a:moveTo>
                <a:lnTo>
                  <a:pt x="1112922" y="799898"/>
                </a:lnTo>
              </a:path>
            </a:pathLst>
          </a:custGeom>
          <a:ln w="12699">
            <a:solidFill>
              <a:srgbClr val="A5A5A5"/>
            </a:solidFill>
          </a:ln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02D320EF-0D50-4373-A5E3-2DF635F867AE}"/>
              </a:ext>
            </a:extLst>
          </p:cNvPr>
          <p:cNvSpPr/>
          <p:nvPr/>
        </p:nvSpPr>
        <p:spPr>
          <a:xfrm>
            <a:off x="7429959" y="5499237"/>
            <a:ext cx="43815" cy="37465"/>
          </a:xfrm>
          <a:custGeom>
            <a:avLst/>
            <a:gdLst/>
            <a:ahLst/>
            <a:cxnLst/>
            <a:rect l="l" t="t" r="r" b="b"/>
            <a:pathLst>
              <a:path w="43814" h="37464">
                <a:moveTo>
                  <a:pt x="43449" y="37274"/>
                </a:moveTo>
                <a:lnTo>
                  <a:pt x="0" y="25049"/>
                </a:lnTo>
                <a:lnTo>
                  <a:pt x="21549" y="21524"/>
                </a:lnTo>
                <a:lnTo>
                  <a:pt x="18024" y="0"/>
                </a:lnTo>
                <a:lnTo>
                  <a:pt x="43449" y="37274"/>
                </a:lnTo>
                <a:close/>
              </a:path>
            </a:pathLst>
          </a:custGeom>
          <a:solidFill>
            <a:srgbClr val="A5A5A5"/>
          </a:solidFill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B6F89EE2-7518-40AA-B5CF-09375E20CF47}"/>
              </a:ext>
            </a:extLst>
          </p:cNvPr>
          <p:cNvSpPr/>
          <p:nvPr/>
        </p:nvSpPr>
        <p:spPr>
          <a:xfrm>
            <a:off x="7429958" y="5499237"/>
            <a:ext cx="43815" cy="37465"/>
          </a:xfrm>
          <a:custGeom>
            <a:avLst/>
            <a:gdLst/>
            <a:ahLst/>
            <a:cxnLst/>
            <a:rect l="l" t="t" r="r" b="b"/>
            <a:pathLst>
              <a:path w="43814" h="37464">
                <a:moveTo>
                  <a:pt x="21549" y="21524"/>
                </a:moveTo>
                <a:lnTo>
                  <a:pt x="0" y="25049"/>
                </a:lnTo>
                <a:lnTo>
                  <a:pt x="43449" y="37274"/>
                </a:lnTo>
                <a:lnTo>
                  <a:pt x="18024" y="0"/>
                </a:lnTo>
                <a:lnTo>
                  <a:pt x="21549" y="21524"/>
                </a:lnTo>
                <a:close/>
              </a:path>
            </a:pathLst>
          </a:custGeom>
          <a:ln w="12699">
            <a:solidFill>
              <a:srgbClr val="A5A5A5"/>
            </a:solidFill>
          </a:ln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3ED8AEDB-7567-44E4-A250-0ECC0E1042BD}"/>
              </a:ext>
            </a:extLst>
          </p:cNvPr>
          <p:cNvSpPr/>
          <p:nvPr/>
        </p:nvSpPr>
        <p:spPr>
          <a:xfrm>
            <a:off x="2930730" y="3684066"/>
            <a:ext cx="370199" cy="3701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12" name="object 11">
            <a:extLst>
              <a:ext uri="{FF2B5EF4-FFF2-40B4-BE49-F238E27FC236}">
                <a16:creationId xmlns:a16="http://schemas.microsoft.com/office/drawing/2014/main" id="{433E374A-7392-4D11-8249-2C1CBC1368CC}"/>
              </a:ext>
            </a:extLst>
          </p:cNvPr>
          <p:cNvSpPr/>
          <p:nvPr/>
        </p:nvSpPr>
        <p:spPr>
          <a:xfrm>
            <a:off x="2933175" y="4432690"/>
            <a:ext cx="370199" cy="3701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13" name="object 12">
            <a:extLst>
              <a:ext uri="{FF2B5EF4-FFF2-40B4-BE49-F238E27FC236}">
                <a16:creationId xmlns:a16="http://schemas.microsoft.com/office/drawing/2014/main" id="{7C18BE23-012B-4967-B157-4CE2EC4C4AF0}"/>
              </a:ext>
            </a:extLst>
          </p:cNvPr>
          <p:cNvSpPr/>
          <p:nvPr/>
        </p:nvSpPr>
        <p:spPr>
          <a:xfrm>
            <a:off x="2931420" y="5118163"/>
            <a:ext cx="370199" cy="3701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14" name="object 13">
            <a:extLst>
              <a:ext uri="{FF2B5EF4-FFF2-40B4-BE49-F238E27FC236}">
                <a16:creationId xmlns:a16="http://schemas.microsoft.com/office/drawing/2014/main" id="{0955548D-18DE-4E7A-9421-6BD4CE72EEB7}"/>
              </a:ext>
            </a:extLst>
          </p:cNvPr>
          <p:cNvSpPr/>
          <p:nvPr/>
        </p:nvSpPr>
        <p:spPr>
          <a:xfrm>
            <a:off x="5161663" y="3253170"/>
            <a:ext cx="1360170" cy="2360408"/>
          </a:xfrm>
          <a:custGeom>
            <a:avLst/>
            <a:gdLst/>
            <a:ahLst/>
            <a:cxnLst/>
            <a:rect l="l" t="t" r="r" b="b"/>
            <a:pathLst>
              <a:path w="1360170" h="2165985">
                <a:moveTo>
                  <a:pt x="1359597" y="2165693"/>
                </a:moveTo>
                <a:lnTo>
                  <a:pt x="0" y="2165693"/>
                </a:lnTo>
                <a:lnTo>
                  <a:pt x="0" y="679796"/>
                </a:lnTo>
                <a:lnTo>
                  <a:pt x="679798" y="0"/>
                </a:lnTo>
                <a:lnTo>
                  <a:pt x="1359597" y="679796"/>
                </a:lnTo>
                <a:lnTo>
                  <a:pt x="1359597" y="2165693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15" name="object 14">
            <a:extLst>
              <a:ext uri="{FF2B5EF4-FFF2-40B4-BE49-F238E27FC236}">
                <a16:creationId xmlns:a16="http://schemas.microsoft.com/office/drawing/2014/main" id="{F3866E49-D541-4769-9A5A-57F34D6ADCAB}"/>
              </a:ext>
            </a:extLst>
          </p:cNvPr>
          <p:cNvSpPr/>
          <p:nvPr/>
        </p:nvSpPr>
        <p:spPr>
          <a:xfrm>
            <a:off x="5161663" y="3253170"/>
            <a:ext cx="1360170" cy="2165985"/>
          </a:xfrm>
          <a:custGeom>
            <a:avLst/>
            <a:gdLst/>
            <a:ahLst/>
            <a:cxnLst/>
            <a:rect l="l" t="t" r="r" b="b"/>
            <a:pathLst>
              <a:path w="1360170" h="2165985">
                <a:moveTo>
                  <a:pt x="0" y="2165693"/>
                </a:moveTo>
                <a:lnTo>
                  <a:pt x="0" y="679796"/>
                </a:lnTo>
                <a:lnTo>
                  <a:pt x="679798" y="0"/>
                </a:lnTo>
                <a:lnTo>
                  <a:pt x="1359597" y="679796"/>
                </a:lnTo>
                <a:lnTo>
                  <a:pt x="1359597" y="2165693"/>
                </a:lnTo>
                <a:lnTo>
                  <a:pt x="0" y="2165693"/>
                </a:lnTo>
                <a:close/>
              </a:path>
            </a:pathLst>
          </a:custGeom>
          <a:ln w="9524">
            <a:solidFill>
              <a:srgbClr val="F2F2F2"/>
            </a:solidFill>
          </a:ln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16" name="object 15">
            <a:extLst>
              <a:ext uri="{FF2B5EF4-FFF2-40B4-BE49-F238E27FC236}">
                <a16:creationId xmlns:a16="http://schemas.microsoft.com/office/drawing/2014/main" id="{C4AAFB5E-5AEA-4561-8DAC-C070010DA1F6}"/>
              </a:ext>
            </a:extLst>
          </p:cNvPr>
          <p:cNvSpPr/>
          <p:nvPr/>
        </p:nvSpPr>
        <p:spPr>
          <a:xfrm>
            <a:off x="5441413" y="4000265"/>
            <a:ext cx="291274" cy="3226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17" name="object 16">
            <a:extLst>
              <a:ext uri="{FF2B5EF4-FFF2-40B4-BE49-F238E27FC236}">
                <a16:creationId xmlns:a16="http://schemas.microsoft.com/office/drawing/2014/main" id="{1E2DE147-62C9-4DC3-90CB-0384CA3B9110}"/>
              </a:ext>
            </a:extLst>
          </p:cNvPr>
          <p:cNvSpPr/>
          <p:nvPr/>
        </p:nvSpPr>
        <p:spPr>
          <a:xfrm>
            <a:off x="5439112" y="4489539"/>
            <a:ext cx="291274" cy="3226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18" name="object 17">
            <a:extLst>
              <a:ext uri="{FF2B5EF4-FFF2-40B4-BE49-F238E27FC236}">
                <a16:creationId xmlns:a16="http://schemas.microsoft.com/office/drawing/2014/main" id="{DD4351A1-77FF-4FBC-A473-EF828AEEC8E1}"/>
              </a:ext>
            </a:extLst>
          </p:cNvPr>
          <p:cNvSpPr/>
          <p:nvPr/>
        </p:nvSpPr>
        <p:spPr>
          <a:xfrm>
            <a:off x="5436887" y="4936538"/>
            <a:ext cx="291281" cy="3226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19" name="object 18">
            <a:extLst>
              <a:ext uri="{FF2B5EF4-FFF2-40B4-BE49-F238E27FC236}">
                <a16:creationId xmlns:a16="http://schemas.microsoft.com/office/drawing/2014/main" id="{F92F02BF-99B1-42A5-A616-A47DB5474801}"/>
              </a:ext>
            </a:extLst>
          </p:cNvPr>
          <p:cNvSpPr/>
          <p:nvPr/>
        </p:nvSpPr>
        <p:spPr>
          <a:xfrm>
            <a:off x="5917936" y="2186627"/>
            <a:ext cx="3639185" cy="342265"/>
          </a:xfrm>
          <a:custGeom>
            <a:avLst/>
            <a:gdLst/>
            <a:ahLst/>
            <a:cxnLst/>
            <a:rect l="l" t="t" r="r" b="b"/>
            <a:pathLst>
              <a:path w="3639184" h="342265">
                <a:moveTo>
                  <a:pt x="0" y="341999"/>
                </a:moveTo>
                <a:lnTo>
                  <a:pt x="0" y="208878"/>
                </a:lnTo>
                <a:lnTo>
                  <a:pt x="0" y="100169"/>
                </a:lnTo>
                <a:lnTo>
                  <a:pt x="0" y="26876"/>
                </a:lnTo>
                <a:lnTo>
                  <a:pt x="0" y="0"/>
                </a:lnTo>
                <a:lnTo>
                  <a:pt x="3638992" y="0"/>
                </a:lnTo>
                <a:lnTo>
                  <a:pt x="3638992" y="6632"/>
                </a:lnTo>
                <a:lnTo>
                  <a:pt x="3638992" y="288176"/>
                </a:lnTo>
                <a:lnTo>
                  <a:pt x="3638992" y="341999"/>
                </a:lnTo>
              </a:path>
            </a:pathLst>
          </a:custGeom>
          <a:ln w="25399">
            <a:solidFill>
              <a:srgbClr val="1AAAF7"/>
            </a:solidFill>
          </a:ln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20" name="object 19">
            <a:extLst>
              <a:ext uri="{FF2B5EF4-FFF2-40B4-BE49-F238E27FC236}">
                <a16:creationId xmlns:a16="http://schemas.microsoft.com/office/drawing/2014/main" id="{4E3722A7-AEFC-4EE1-9841-641158B5014A}"/>
              </a:ext>
            </a:extLst>
          </p:cNvPr>
          <p:cNvSpPr/>
          <p:nvPr/>
        </p:nvSpPr>
        <p:spPr>
          <a:xfrm>
            <a:off x="2417724" y="2192479"/>
            <a:ext cx="3425190" cy="342265"/>
          </a:xfrm>
          <a:custGeom>
            <a:avLst/>
            <a:gdLst/>
            <a:ahLst/>
            <a:cxnLst/>
            <a:rect l="l" t="t" r="r" b="b"/>
            <a:pathLst>
              <a:path w="3425190" h="342265">
                <a:moveTo>
                  <a:pt x="0" y="341999"/>
                </a:moveTo>
                <a:lnTo>
                  <a:pt x="0" y="208877"/>
                </a:lnTo>
                <a:lnTo>
                  <a:pt x="1" y="100168"/>
                </a:lnTo>
                <a:lnTo>
                  <a:pt x="2" y="26875"/>
                </a:lnTo>
                <a:lnTo>
                  <a:pt x="2" y="0"/>
                </a:lnTo>
                <a:lnTo>
                  <a:pt x="3424788" y="0"/>
                </a:lnTo>
                <a:lnTo>
                  <a:pt x="3424788" y="0"/>
                </a:lnTo>
                <a:lnTo>
                  <a:pt x="3424788" y="288175"/>
                </a:lnTo>
                <a:lnTo>
                  <a:pt x="3424788" y="341999"/>
                </a:lnTo>
              </a:path>
            </a:pathLst>
          </a:custGeom>
          <a:ln w="25399">
            <a:solidFill>
              <a:srgbClr val="1AAAF7"/>
            </a:solidFill>
          </a:ln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21" name="object 20">
            <a:extLst>
              <a:ext uri="{FF2B5EF4-FFF2-40B4-BE49-F238E27FC236}">
                <a16:creationId xmlns:a16="http://schemas.microsoft.com/office/drawing/2014/main" id="{4EC0E5D9-B7F4-4A54-A64C-779C5CAA83F3}"/>
              </a:ext>
            </a:extLst>
          </p:cNvPr>
          <p:cNvSpPr txBox="1"/>
          <p:nvPr/>
        </p:nvSpPr>
        <p:spPr>
          <a:xfrm>
            <a:off x="3714303" y="1906323"/>
            <a:ext cx="447294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479165" algn="l"/>
              </a:tabLst>
            </a:pPr>
            <a:r>
              <a:rPr sz="1200" b="1" spc="-5" dirty="0">
                <a:solidFill>
                  <a:srgbClr val="1AAAF7"/>
                </a:solidFill>
                <a:latin typeface="Arial"/>
                <a:cs typeface="Arial"/>
              </a:rPr>
              <a:t>Developers	IT</a:t>
            </a:r>
            <a:r>
              <a:rPr sz="1200" b="1" spc="-70" dirty="0">
                <a:solidFill>
                  <a:srgbClr val="1AAAF7"/>
                </a:solidFill>
                <a:latin typeface="Arial"/>
                <a:cs typeface="Arial"/>
              </a:rPr>
              <a:t> </a:t>
            </a:r>
            <a:r>
              <a:rPr sz="1200" b="1" spc="-5" dirty="0">
                <a:solidFill>
                  <a:srgbClr val="1AAAF7"/>
                </a:solidFill>
                <a:latin typeface="Arial"/>
                <a:cs typeface="Arial"/>
              </a:rPr>
              <a:t>Operations</a:t>
            </a:r>
            <a:endParaRPr sz="1200">
              <a:latin typeface="Arial"/>
              <a:cs typeface="Arial"/>
            </a:endParaRPr>
          </a:p>
        </p:txBody>
      </p:sp>
      <p:sp>
        <p:nvSpPr>
          <p:cNvPr id="22" name="object 21">
            <a:extLst>
              <a:ext uri="{FF2B5EF4-FFF2-40B4-BE49-F238E27FC236}">
                <a16:creationId xmlns:a16="http://schemas.microsoft.com/office/drawing/2014/main" id="{EC4896CC-154B-49F2-B48D-1BC08516452D}"/>
              </a:ext>
            </a:extLst>
          </p:cNvPr>
          <p:cNvSpPr/>
          <p:nvPr/>
        </p:nvSpPr>
        <p:spPr>
          <a:xfrm>
            <a:off x="3418604" y="3720279"/>
            <a:ext cx="421684" cy="3025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23" name="object 22">
            <a:extLst>
              <a:ext uri="{FF2B5EF4-FFF2-40B4-BE49-F238E27FC236}">
                <a16:creationId xmlns:a16="http://schemas.microsoft.com/office/drawing/2014/main" id="{DACB65D0-7E15-45EC-B39F-DA6B95929EFF}"/>
              </a:ext>
            </a:extLst>
          </p:cNvPr>
          <p:cNvSpPr/>
          <p:nvPr/>
        </p:nvSpPr>
        <p:spPr>
          <a:xfrm>
            <a:off x="3416329" y="4450727"/>
            <a:ext cx="1668959" cy="30262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24" name="object 23">
            <a:extLst>
              <a:ext uri="{FF2B5EF4-FFF2-40B4-BE49-F238E27FC236}">
                <a16:creationId xmlns:a16="http://schemas.microsoft.com/office/drawing/2014/main" id="{22317054-BAE5-4079-ACCD-65F18F9024C7}"/>
              </a:ext>
            </a:extLst>
          </p:cNvPr>
          <p:cNvSpPr/>
          <p:nvPr/>
        </p:nvSpPr>
        <p:spPr>
          <a:xfrm>
            <a:off x="3422199" y="5140476"/>
            <a:ext cx="421684" cy="30262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25" name="object 24">
            <a:extLst>
              <a:ext uri="{FF2B5EF4-FFF2-40B4-BE49-F238E27FC236}">
                <a16:creationId xmlns:a16="http://schemas.microsoft.com/office/drawing/2014/main" id="{8FD7FC01-C266-4B0B-BE35-04DF6A8E0A7F}"/>
              </a:ext>
            </a:extLst>
          </p:cNvPr>
          <p:cNvSpPr/>
          <p:nvPr/>
        </p:nvSpPr>
        <p:spPr>
          <a:xfrm>
            <a:off x="4295115" y="4307265"/>
            <a:ext cx="291299" cy="3224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26" name="object 25">
            <a:extLst>
              <a:ext uri="{FF2B5EF4-FFF2-40B4-BE49-F238E27FC236}">
                <a16:creationId xmlns:a16="http://schemas.microsoft.com/office/drawing/2014/main" id="{8A8D9429-B897-4283-B4D3-BE02288A72BD}"/>
              </a:ext>
            </a:extLst>
          </p:cNvPr>
          <p:cNvSpPr/>
          <p:nvPr/>
        </p:nvSpPr>
        <p:spPr>
          <a:xfrm>
            <a:off x="7537408" y="3709091"/>
            <a:ext cx="1972310" cy="757555"/>
          </a:xfrm>
          <a:custGeom>
            <a:avLst/>
            <a:gdLst/>
            <a:ahLst/>
            <a:cxnLst/>
            <a:rect l="l" t="t" r="r" b="b"/>
            <a:pathLst>
              <a:path w="1972309" h="757554">
                <a:moveTo>
                  <a:pt x="1972196" y="757198"/>
                </a:moveTo>
                <a:lnTo>
                  <a:pt x="298249" y="757198"/>
                </a:lnTo>
                <a:lnTo>
                  <a:pt x="0" y="378599"/>
                </a:lnTo>
                <a:lnTo>
                  <a:pt x="298249" y="0"/>
                </a:lnTo>
                <a:lnTo>
                  <a:pt x="1972196" y="0"/>
                </a:lnTo>
                <a:lnTo>
                  <a:pt x="1972196" y="757198"/>
                </a:lnTo>
                <a:close/>
              </a:path>
            </a:pathLst>
          </a:custGeom>
          <a:ln w="9524">
            <a:solidFill>
              <a:srgbClr val="D8D8D8"/>
            </a:solidFill>
          </a:ln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27" name="object 26">
            <a:extLst>
              <a:ext uri="{FF2B5EF4-FFF2-40B4-BE49-F238E27FC236}">
                <a16:creationId xmlns:a16="http://schemas.microsoft.com/office/drawing/2014/main" id="{EF90B329-CF35-479A-9219-E4D4F0357BEC}"/>
              </a:ext>
            </a:extLst>
          </p:cNvPr>
          <p:cNvSpPr/>
          <p:nvPr/>
        </p:nvSpPr>
        <p:spPr>
          <a:xfrm>
            <a:off x="7551208" y="5092188"/>
            <a:ext cx="1958975" cy="757555"/>
          </a:xfrm>
          <a:custGeom>
            <a:avLst/>
            <a:gdLst/>
            <a:ahLst/>
            <a:cxnLst/>
            <a:rect l="l" t="t" r="r" b="b"/>
            <a:pathLst>
              <a:path w="1958975" h="757554">
                <a:moveTo>
                  <a:pt x="1958396" y="757198"/>
                </a:moveTo>
                <a:lnTo>
                  <a:pt x="298249" y="757198"/>
                </a:lnTo>
                <a:lnTo>
                  <a:pt x="0" y="378599"/>
                </a:lnTo>
                <a:lnTo>
                  <a:pt x="298249" y="0"/>
                </a:lnTo>
                <a:lnTo>
                  <a:pt x="1958396" y="0"/>
                </a:lnTo>
                <a:lnTo>
                  <a:pt x="1958396" y="757198"/>
                </a:lnTo>
                <a:close/>
              </a:path>
            </a:pathLst>
          </a:custGeom>
          <a:ln w="9524">
            <a:solidFill>
              <a:srgbClr val="D8D8D8"/>
            </a:solidFill>
          </a:ln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28" name="object 27">
            <a:extLst>
              <a:ext uri="{FF2B5EF4-FFF2-40B4-BE49-F238E27FC236}">
                <a16:creationId xmlns:a16="http://schemas.microsoft.com/office/drawing/2014/main" id="{ADA93B33-8AA2-49B2-AEB2-13C322253365}"/>
              </a:ext>
            </a:extLst>
          </p:cNvPr>
          <p:cNvSpPr/>
          <p:nvPr/>
        </p:nvSpPr>
        <p:spPr>
          <a:xfrm>
            <a:off x="8502407" y="4545014"/>
            <a:ext cx="318135" cy="483234"/>
          </a:xfrm>
          <a:custGeom>
            <a:avLst/>
            <a:gdLst/>
            <a:ahLst/>
            <a:cxnLst/>
            <a:rect l="l" t="t" r="r" b="b"/>
            <a:pathLst>
              <a:path w="318134" h="483235">
                <a:moveTo>
                  <a:pt x="317699" y="139774"/>
                </a:moveTo>
                <a:lnTo>
                  <a:pt x="0" y="139774"/>
                </a:lnTo>
                <a:lnTo>
                  <a:pt x="158849" y="0"/>
                </a:lnTo>
                <a:lnTo>
                  <a:pt x="317699" y="139774"/>
                </a:lnTo>
                <a:close/>
              </a:path>
              <a:path w="318134" h="483235">
                <a:moveTo>
                  <a:pt x="241499" y="343199"/>
                </a:moveTo>
                <a:lnTo>
                  <a:pt x="76224" y="343199"/>
                </a:lnTo>
                <a:lnTo>
                  <a:pt x="76224" y="139774"/>
                </a:lnTo>
                <a:lnTo>
                  <a:pt x="241499" y="139774"/>
                </a:lnTo>
                <a:lnTo>
                  <a:pt x="241499" y="343199"/>
                </a:lnTo>
                <a:close/>
              </a:path>
              <a:path w="318134" h="483235">
                <a:moveTo>
                  <a:pt x="158849" y="482999"/>
                </a:moveTo>
                <a:lnTo>
                  <a:pt x="0" y="343199"/>
                </a:lnTo>
                <a:lnTo>
                  <a:pt x="317699" y="343199"/>
                </a:lnTo>
                <a:lnTo>
                  <a:pt x="158849" y="482999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29" name="object 28">
            <a:extLst>
              <a:ext uri="{FF2B5EF4-FFF2-40B4-BE49-F238E27FC236}">
                <a16:creationId xmlns:a16="http://schemas.microsoft.com/office/drawing/2014/main" id="{4E49821B-E033-4763-BCE5-B8B8E854463E}"/>
              </a:ext>
            </a:extLst>
          </p:cNvPr>
          <p:cNvSpPr/>
          <p:nvPr/>
        </p:nvSpPr>
        <p:spPr>
          <a:xfrm>
            <a:off x="8502407" y="4545014"/>
            <a:ext cx="318135" cy="483234"/>
          </a:xfrm>
          <a:custGeom>
            <a:avLst/>
            <a:gdLst/>
            <a:ahLst/>
            <a:cxnLst/>
            <a:rect l="l" t="t" r="r" b="b"/>
            <a:pathLst>
              <a:path w="318134" h="483235">
                <a:moveTo>
                  <a:pt x="0" y="139774"/>
                </a:moveTo>
                <a:lnTo>
                  <a:pt x="158849" y="0"/>
                </a:lnTo>
                <a:lnTo>
                  <a:pt x="317699" y="139774"/>
                </a:lnTo>
                <a:lnTo>
                  <a:pt x="241499" y="139774"/>
                </a:lnTo>
                <a:lnTo>
                  <a:pt x="241499" y="343199"/>
                </a:lnTo>
                <a:lnTo>
                  <a:pt x="317699" y="343199"/>
                </a:lnTo>
                <a:lnTo>
                  <a:pt x="158849" y="482999"/>
                </a:lnTo>
                <a:lnTo>
                  <a:pt x="0" y="343199"/>
                </a:lnTo>
                <a:lnTo>
                  <a:pt x="76224" y="343199"/>
                </a:lnTo>
                <a:lnTo>
                  <a:pt x="76224" y="139774"/>
                </a:lnTo>
                <a:lnTo>
                  <a:pt x="0" y="139774"/>
                </a:lnTo>
                <a:close/>
              </a:path>
            </a:pathLst>
          </a:custGeom>
          <a:ln w="9524">
            <a:solidFill>
              <a:srgbClr val="D8D8D8"/>
            </a:solidFill>
          </a:ln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30" name="object 29">
            <a:extLst>
              <a:ext uri="{FF2B5EF4-FFF2-40B4-BE49-F238E27FC236}">
                <a16:creationId xmlns:a16="http://schemas.microsoft.com/office/drawing/2014/main" id="{56572079-8678-4C10-A67F-AF08F5057596}"/>
              </a:ext>
            </a:extLst>
          </p:cNvPr>
          <p:cNvSpPr/>
          <p:nvPr/>
        </p:nvSpPr>
        <p:spPr>
          <a:xfrm>
            <a:off x="7331034" y="5268313"/>
            <a:ext cx="431399" cy="35819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31" name="object 30">
            <a:extLst>
              <a:ext uri="{FF2B5EF4-FFF2-40B4-BE49-F238E27FC236}">
                <a16:creationId xmlns:a16="http://schemas.microsoft.com/office/drawing/2014/main" id="{BBAD2215-60AF-4E66-8AB6-1F79202DAA24}"/>
              </a:ext>
            </a:extLst>
          </p:cNvPr>
          <p:cNvSpPr/>
          <p:nvPr/>
        </p:nvSpPr>
        <p:spPr>
          <a:xfrm>
            <a:off x="7288146" y="3924253"/>
            <a:ext cx="541023" cy="35947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32" name="object 31">
            <a:extLst>
              <a:ext uri="{FF2B5EF4-FFF2-40B4-BE49-F238E27FC236}">
                <a16:creationId xmlns:a16="http://schemas.microsoft.com/office/drawing/2014/main" id="{C5FDFDFA-0BBE-4F31-9FE4-237D721051A9}"/>
              </a:ext>
            </a:extLst>
          </p:cNvPr>
          <p:cNvSpPr/>
          <p:nvPr/>
        </p:nvSpPr>
        <p:spPr>
          <a:xfrm>
            <a:off x="5722087" y="4534615"/>
            <a:ext cx="376199" cy="19979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33" name="object 32">
            <a:extLst>
              <a:ext uri="{FF2B5EF4-FFF2-40B4-BE49-F238E27FC236}">
                <a16:creationId xmlns:a16="http://schemas.microsoft.com/office/drawing/2014/main" id="{C51C3799-A6BF-412F-9612-C04D8E78A6F6}"/>
              </a:ext>
            </a:extLst>
          </p:cNvPr>
          <p:cNvSpPr/>
          <p:nvPr/>
        </p:nvSpPr>
        <p:spPr>
          <a:xfrm>
            <a:off x="5719812" y="4988238"/>
            <a:ext cx="376199" cy="19979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34" name="object 33">
            <a:extLst>
              <a:ext uri="{FF2B5EF4-FFF2-40B4-BE49-F238E27FC236}">
                <a16:creationId xmlns:a16="http://schemas.microsoft.com/office/drawing/2014/main" id="{76E2DB8B-6764-43D1-9117-3E1D4D43236D}"/>
              </a:ext>
            </a:extLst>
          </p:cNvPr>
          <p:cNvSpPr/>
          <p:nvPr/>
        </p:nvSpPr>
        <p:spPr>
          <a:xfrm>
            <a:off x="5727962" y="4060090"/>
            <a:ext cx="376199" cy="19979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35" name="object 34">
            <a:extLst>
              <a:ext uri="{FF2B5EF4-FFF2-40B4-BE49-F238E27FC236}">
                <a16:creationId xmlns:a16="http://schemas.microsoft.com/office/drawing/2014/main" id="{B2BBC136-E168-4823-B69B-5F3437F689F8}"/>
              </a:ext>
            </a:extLst>
          </p:cNvPr>
          <p:cNvSpPr txBox="1"/>
          <p:nvPr/>
        </p:nvSpPr>
        <p:spPr>
          <a:xfrm>
            <a:off x="2486514" y="2542654"/>
            <a:ext cx="1895475" cy="4191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40" algn="ctr">
              <a:lnSpc>
                <a:spcPts val="1670"/>
              </a:lnSpc>
              <a:spcBef>
                <a:spcPts val="100"/>
              </a:spcBef>
            </a:pPr>
            <a:r>
              <a:rPr sz="1400" b="1" spc="-5" dirty="0">
                <a:latin typeface="Arial"/>
                <a:cs typeface="Arial"/>
              </a:rPr>
              <a:t>BUILD</a:t>
            </a:r>
            <a:endParaRPr sz="1400">
              <a:latin typeface="Arial"/>
              <a:cs typeface="Arial"/>
            </a:endParaRPr>
          </a:p>
          <a:p>
            <a:pPr algn="ctr">
              <a:lnSpc>
                <a:spcPts val="1430"/>
              </a:lnSpc>
            </a:pPr>
            <a:r>
              <a:rPr sz="1200" spc="-5" dirty="0">
                <a:latin typeface="Arial"/>
                <a:cs typeface="Arial"/>
              </a:rPr>
              <a:t>Development</a:t>
            </a:r>
            <a:r>
              <a:rPr sz="1200" spc="-7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Environments</a:t>
            </a:r>
            <a:endParaRPr sz="1200">
              <a:latin typeface="Arial"/>
              <a:cs typeface="Arial"/>
            </a:endParaRPr>
          </a:p>
        </p:txBody>
      </p:sp>
      <p:sp>
        <p:nvSpPr>
          <p:cNvPr id="36" name="object 35">
            <a:extLst>
              <a:ext uri="{FF2B5EF4-FFF2-40B4-BE49-F238E27FC236}">
                <a16:creationId xmlns:a16="http://schemas.microsoft.com/office/drawing/2014/main" id="{FC2488DB-84DB-49E3-92F5-C1F1F9D32AC3}"/>
              </a:ext>
            </a:extLst>
          </p:cNvPr>
          <p:cNvSpPr txBox="1"/>
          <p:nvPr/>
        </p:nvSpPr>
        <p:spPr>
          <a:xfrm>
            <a:off x="5084921" y="2537130"/>
            <a:ext cx="1572260" cy="4191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40" algn="ctr">
              <a:lnSpc>
                <a:spcPts val="1670"/>
              </a:lnSpc>
              <a:spcBef>
                <a:spcPts val="100"/>
              </a:spcBef>
            </a:pPr>
            <a:r>
              <a:rPr lang="en-US" sz="1400" b="1" spc="-5" dirty="0">
                <a:latin typeface="Arial"/>
                <a:cs typeface="Arial"/>
              </a:rPr>
              <a:t>PUSH</a:t>
            </a:r>
            <a:endParaRPr sz="1400" dirty="0">
              <a:latin typeface="Arial"/>
              <a:cs typeface="Arial"/>
            </a:endParaRPr>
          </a:p>
          <a:p>
            <a:pPr algn="ctr">
              <a:lnSpc>
                <a:spcPts val="1430"/>
              </a:lnSpc>
            </a:pPr>
            <a:r>
              <a:rPr lang="en-US" sz="1200" spc="-5" dirty="0">
                <a:latin typeface="Arial"/>
                <a:cs typeface="Arial"/>
              </a:rPr>
              <a:t>Registry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37" name="object 36">
            <a:extLst>
              <a:ext uri="{FF2B5EF4-FFF2-40B4-BE49-F238E27FC236}">
                <a16:creationId xmlns:a16="http://schemas.microsoft.com/office/drawing/2014/main" id="{37EA67C7-69CD-4898-8DB8-A5F48B2DBF00}"/>
              </a:ext>
            </a:extLst>
          </p:cNvPr>
          <p:cNvSpPr txBox="1"/>
          <p:nvPr/>
        </p:nvSpPr>
        <p:spPr>
          <a:xfrm>
            <a:off x="7657050" y="2537130"/>
            <a:ext cx="1665116" cy="4191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" algn="ctr">
              <a:lnSpc>
                <a:spcPts val="1670"/>
              </a:lnSpc>
              <a:spcBef>
                <a:spcPts val="100"/>
              </a:spcBef>
            </a:pPr>
            <a:r>
              <a:rPr sz="1400" b="1" spc="-5" dirty="0">
                <a:latin typeface="Arial"/>
                <a:cs typeface="Arial"/>
              </a:rPr>
              <a:t>RUN</a:t>
            </a:r>
            <a:endParaRPr sz="1400" dirty="0">
              <a:latin typeface="Arial"/>
              <a:cs typeface="Arial"/>
            </a:endParaRPr>
          </a:p>
          <a:p>
            <a:pPr algn="ctr">
              <a:lnSpc>
                <a:spcPts val="1430"/>
              </a:lnSpc>
            </a:pPr>
            <a:r>
              <a:rPr lang="en-US" sz="1200" spc="-5" dirty="0">
                <a:latin typeface="Arial"/>
                <a:cs typeface="Arial"/>
              </a:rPr>
              <a:t>VM,ACI, Kubernetes,..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38" name="object 37">
            <a:extLst>
              <a:ext uri="{FF2B5EF4-FFF2-40B4-BE49-F238E27FC236}">
                <a16:creationId xmlns:a16="http://schemas.microsoft.com/office/drawing/2014/main" id="{6D2CC1B8-4FA4-4CFC-AC64-C5C7CEC34434}"/>
              </a:ext>
            </a:extLst>
          </p:cNvPr>
          <p:cNvSpPr/>
          <p:nvPr/>
        </p:nvSpPr>
        <p:spPr>
          <a:xfrm>
            <a:off x="7996207" y="3968116"/>
            <a:ext cx="518795" cy="247015"/>
          </a:xfrm>
          <a:custGeom>
            <a:avLst/>
            <a:gdLst/>
            <a:ahLst/>
            <a:cxnLst/>
            <a:rect l="l" t="t" r="r" b="b"/>
            <a:pathLst>
              <a:path w="518795" h="247014">
                <a:moveTo>
                  <a:pt x="0" y="123299"/>
                </a:moveTo>
                <a:lnTo>
                  <a:pt x="6848" y="95027"/>
                </a:lnTo>
                <a:lnTo>
                  <a:pt x="26357" y="69074"/>
                </a:lnTo>
                <a:lnTo>
                  <a:pt x="56971" y="46180"/>
                </a:lnTo>
                <a:lnTo>
                  <a:pt x="97133" y="27086"/>
                </a:lnTo>
                <a:lnTo>
                  <a:pt x="145287" y="12531"/>
                </a:lnTo>
                <a:lnTo>
                  <a:pt x="199878" y="3256"/>
                </a:lnTo>
                <a:lnTo>
                  <a:pt x="259349" y="0"/>
                </a:lnTo>
                <a:lnTo>
                  <a:pt x="318812" y="3256"/>
                </a:lnTo>
                <a:lnTo>
                  <a:pt x="373400" y="12531"/>
                </a:lnTo>
                <a:lnTo>
                  <a:pt x="421555" y="27086"/>
                </a:lnTo>
                <a:lnTo>
                  <a:pt x="461719" y="46180"/>
                </a:lnTo>
                <a:lnTo>
                  <a:pt x="492336" y="69074"/>
                </a:lnTo>
                <a:lnTo>
                  <a:pt x="518698" y="123299"/>
                </a:lnTo>
                <a:lnTo>
                  <a:pt x="492336" y="177525"/>
                </a:lnTo>
                <a:lnTo>
                  <a:pt x="461719" y="200418"/>
                </a:lnTo>
                <a:lnTo>
                  <a:pt x="421555" y="219512"/>
                </a:lnTo>
                <a:lnTo>
                  <a:pt x="373400" y="234067"/>
                </a:lnTo>
                <a:lnTo>
                  <a:pt x="318812" y="243343"/>
                </a:lnTo>
                <a:lnTo>
                  <a:pt x="259349" y="246599"/>
                </a:lnTo>
                <a:lnTo>
                  <a:pt x="199878" y="243343"/>
                </a:lnTo>
                <a:lnTo>
                  <a:pt x="145287" y="234067"/>
                </a:lnTo>
                <a:lnTo>
                  <a:pt x="97133" y="219512"/>
                </a:lnTo>
                <a:lnTo>
                  <a:pt x="56971" y="200418"/>
                </a:lnTo>
                <a:lnTo>
                  <a:pt x="26357" y="177525"/>
                </a:lnTo>
                <a:lnTo>
                  <a:pt x="6848" y="151572"/>
                </a:lnTo>
                <a:lnTo>
                  <a:pt x="0" y="123299"/>
                </a:lnTo>
                <a:close/>
              </a:path>
            </a:pathLst>
          </a:custGeom>
          <a:ln w="28574">
            <a:solidFill>
              <a:srgbClr val="A5A5A5"/>
            </a:solidFill>
          </a:ln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39" name="object 38">
            <a:extLst>
              <a:ext uri="{FF2B5EF4-FFF2-40B4-BE49-F238E27FC236}">
                <a16:creationId xmlns:a16="http://schemas.microsoft.com/office/drawing/2014/main" id="{57B9B791-C514-41E8-92FC-2889A55B68B3}"/>
              </a:ext>
            </a:extLst>
          </p:cNvPr>
          <p:cNvSpPr/>
          <p:nvPr/>
        </p:nvSpPr>
        <p:spPr>
          <a:xfrm>
            <a:off x="7967745" y="3883778"/>
            <a:ext cx="371899" cy="37294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40" name="object 39">
            <a:extLst>
              <a:ext uri="{FF2B5EF4-FFF2-40B4-BE49-F238E27FC236}">
                <a16:creationId xmlns:a16="http://schemas.microsoft.com/office/drawing/2014/main" id="{E3E421F6-C667-434C-8067-195724AE2E20}"/>
              </a:ext>
            </a:extLst>
          </p:cNvPr>
          <p:cNvSpPr/>
          <p:nvPr/>
        </p:nvSpPr>
        <p:spPr>
          <a:xfrm>
            <a:off x="8372394" y="4082503"/>
            <a:ext cx="178574" cy="17857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41" name="object 40">
            <a:extLst>
              <a:ext uri="{FF2B5EF4-FFF2-40B4-BE49-F238E27FC236}">
                <a16:creationId xmlns:a16="http://schemas.microsoft.com/office/drawing/2014/main" id="{097AC43F-DCB6-4684-92FF-EC2191C8D5BD}"/>
              </a:ext>
            </a:extLst>
          </p:cNvPr>
          <p:cNvSpPr/>
          <p:nvPr/>
        </p:nvSpPr>
        <p:spPr>
          <a:xfrm>
            <a:off x="8767406" y="3968116"/>
            <a:ext cx="518795" cy="247015"/>
          </a:xfrm>
          <a:custGeom>
            <a:avLst/>
            <a:gdLst/>
            <a:ahLst/>
            <a:cxnLst/>
            <a:rect l="l" t="t" r="r" b="b"/>
            <a:pathLst>
              <a:path w="518795" h="247014">
                <a:moveTo>
                  <a:pt x="0" y="123299"/>
                </a:moveTo>
                <a:lnTo>
                  <a:pt x="6848" y="95027"/>
                </a:lnTo>
                <a:lnTo>
                  <a:pt x="26357" y="69074"/>
                </a:lnTo>
                <a:lnTo>
                  <a:pt x="56971" y="46180"/>
                </a:lnTo>
                <a:lnTo>
                  <a:pt x="97133" y="27086"/>
                </a:lnTo>
                <a:lnTo>
                  <a:pt x="145287" y="12531"/>
                </a:lnTo>
                <a:lnTo>
                  <a:pt x="199878" y="3256"/>
                </a:lnTo>
                <a:lnTo>
                  <a:pt x="259349" y="0"/>
                </a:lnTo>
                <a:lnTo>
                  <a:pt x="318812" y="3256"/>
                </a:lnTo>
                <a:lnTo>
                  <a:pt x="373400" y="12531"/>
                </a:lnTo>
                <a:lnTo>
                  <a:pt x="421555" y="27086"/>
                </a:lnTo>
                <a:lnTo>
                  <a:pt x="461719" y="46180"/>
                </a:lnTo>
                <a:lnTo>
                  <a:pt x="492336" y="69074"/>
                </a:lnTo>
                <a:lnTo>
                  <a:pt x="518698" y="123299"/>
                </a:lnTo>
                <a:lnTo>
                  <a:pt x="492336" y="177525"/>
                </a:lnTo>
                <a:lnTo>
                  <a:pt x="461719" y="200418"/>
                </a:lnTo>
                <a:lnTo>
                  <a:pt x="421555" y="219512"/>
                </a:lnTo>
                <a:lnTo>
                  <a:pt x="373400" y="234067"/>
                </a:lnTo>
                <a:lnTo>
                  <a:pt x="318812" y="243343"/>
                </a:lnTo>
                <a:lnTo>
                  <a:pt x="259349" y="246599"/>
                </a:lnTo>
                <a:lnTo>
                  <a:pt x="199878" y="243343"/>
                </a:lnTo>
                <a:lnTo>
                  <a:pt x="145287" y="234067"/>
                </a:lnTo>
                <a:lnTo>
                  <a:pt x="97133" y="219512"/>
                </a:lnTo>
                <a:lnTo>
                  <a:pt x="56971" y="200418"/>
                </a:lnTo>
                <a:lnTo>
                  <a:pt x="26357" y="177525"/>
                </a:lnTo>
                <a:lnTo>
                  <a:pt x="6848" y="151572"/>
                </a:lnTo>
                <a:lnTo>
                  <a:pt x="0" y="123299"/>
                </a:lnTo>
                <a:close/>
              </a:path>
            </a:pathLst>
          </a:custGeom>
          <a:ln w="28574">
            <a:solidFill>
              <a:srgbClr val="A5A5A5"/>
            </a:solidFill>
          </a:ln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42" name="object 41">
            <a:extLst>
              <a:ext uri="{FF2B5EF4-FFF2-40B4-BE49-F238E27FC236}">
                <a16:creationId xmlns:a16="http://schemas.microsoft.com/office/drawing/2014/main" id="{2810C23B-DBB3-4E25-81FE-6A9BED2C386D}"/>
              </a:ext>
            </a:extLst>
          </p:cNvPr>
          <p:cNvSpPr/>
          <p:nvPr/>
        </p:nvSpPr>
        <p:spPr>
          <a:xfrm>
            <a:off x="8738943" y="3883778"/>
            <a:ext cx="371899" cy="37294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43" name="object 42">
            <a:extLst>
              <a:ext uri="{FF2B5EF4-FFF2-40B4-BE49-F238E27FC236}">
                <a16:creationId xmlns:a16="http://schemas.microsoft.com/office/drawing/2014/main" id="{E1B2F3B6-773F-4D1F-8598-6CAB47EC6BC3}"/>
              </a:ext>
            </a:extLst>
          </p:cNvPr>
          <p:cNvSpPr/>
          <p:nvPr/>
        </p:nvSpPr>
        <p:spPr>
          <a:xfrm>
            <a:off x="9143592" y="4082503"/>
            <a:ext cx="178574" cy="17857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44" name="object 43">
            <a:extLst>
              <a:ext uri="{FF2B5EF4-FFF2-40B4-BE49-F238E27FC236}">
                <a16:creationId xmlns:a16="http://schemas.microsoft.com/office/drawing/2014/main" id="{8A6CFD4E-8407-49F0-B315-FFB5AE7F6BC4}"/>
              </a:ext>
            </a:extLst>
          </p:cNvPr>
          <p:cNvSpPr/>
          <p:nvPr/>
        </p:nvSpPr>
        <p:spPr>
          <a:xfrm>
            <a:off x="7997307" y="5366563"/>
            <a:ext cx="518795" cy="247015"/>
          </a:xfrm>
          <a:custGeom>
            <a:avLst/>
            <a:gdLst/>
            <a:ahLst/>
            <a:cxnLst/>
            <a:rect l="l" t="t" r="r" b="b"/>
            <a:pathLst>
              <a:path w="518795" h="247014">
                <a:moveTo>
                  <a:pt x="0" y="123299"/>
                </a:moveTo>
                <a:lnTo>
                  <a:pt x="6850" y="95027"/>
                </a:lnTo>
                <a:lnTo>
                  <a:pt x="26362" y="69074"/>
                </a:lnTo>
                <a:lnTo>
                  <a:pt x="56979" y="46180"/>
                </a:lnTo>
                <a:lnTo>
                  <a:pt x="97143" y="27086"/>
                </a:lnTo>
                <a:lnTo>
                  <a:pt x="145298" y="12531"/>
                </a:lnTo>
                <a:lnTo>
                  <a:pt x="199886" y="3256"/>
                </a:lnTo>
                <a:lnTo>
                  <a:pt x="259349" y="0"/>
                </a:lnTo>
                <a:lnTo>
                  <a:pt x="318812" y="3256"/>
                </a:lnTo>
                <a:lnTo>
                  <a:pt x="373400" y="12531"/>
                </a:lnTo>
                <a:lnTo>
                  <a:pt x="421555" y="27086"/>
                </a:lnTo>
                <a:lnTo>
                  <a:pt x="461719" y="46180"/>
                </a:lnTo>
                <a:lnTo>
                  <a:pt x="492336" y="69074"/>
                </a:lnTo>
                <a:lnTo>
                  <a:pt x="518698" y="123299"/>
                </a:lnTo>
                <a:lnTo>
                  <a:pt x="492336" y="177525"/>
                </a:lnTo>
                <a:lnTo>
                  <a:pt x="461719" y="200418"/>
                </a:lnTo>
                <a:lnTo>
                  <a:pt x="421555" y="219512"/>
                </a:lnTo>
                <a:lnTo>
                  <a:pt x="373400" y="234067"/>
                </a:lnTo>
                <a:lnTo>
                  <a:pt x="318812" y="243343"/>
                </a:lnTo>
                <a:lnTo>
                  <a:pt x="259349" y="246599"/>
                </a:lnTo>
                <a:lnTo>
                  <a:pt x="199886" y="243343"/>
                </a:lnTo>
                <a:lnTo>
                  <a:pt x="145298" y="234067"/>
                </a:lnTo>
                <a:lnTo>
                  <a:pt x="97143" y="219512"/>
                </a:lnTo>
                <a:lnTo>
                  <a:pt x="56979" y="200418"/>
                </a:lnTo>
                <a:lnTo>
                  <a:pt x="26362" y="177525"/>
                </a:lnTo>
                <a:lnTo>
                  <a:pt x="6850" y="151572"/>
                </a:lnTo>
                <a:lnTo>
                  <a:pt x="0" y="123299"/>
                </a:lnTo>
                <a:close/>
              </a:path>
            </a:pathLst>
          </a:custGeom>
          <a:ln w="28574">
            <a:solidFill>
              <a:srgbClr val="A5A5A5"/>
            </a:solidFill>
          </a:ln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45" name="object 44">
            <a:extLst>
              <a:ext uri="{FF2B5EF4-FFF2-40B4-BE49-F238E27FC236}">
                <a16:creationId xmlns:a16="http://schemas.microsoft.com/office/drawing/2014/main" id="{9FF0C4EB-3935-471F-9080-12B959FFDA2B}"/>
              </a:ext>
            </a:extLst>
          </p:cNvPr>
          <p:cNvSpPr/>
          <p:nvPr/>
        </p:nvSpPr>
        <p:spPr>
          <a:xfrm>
            <a:off x="7968870" y="5282226"/>
            <a:ext cx="371874" cy="37294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46" name="object 45">
            <a:extLst>
              <a:ext uri="{FF2B5EF4-FFF2-40B4-BE49-F238E27FC236}">
                <a16:creationId xmlns:a16="http://schemas.microsoft.com/office/drawing/2014/main" id="{8B4B9920-E7D7-4D66-BE04-0CDFFD481CBE}"/>
              </a:ext>
            </a:extLst>
          </p:cNvPr>
          <p:cNvSpPr/>
          <p:nvPr/>
        </p:nvSpPr>
        <p:spPr>
          <a:xfrm>
            <a:off x="8373494" y="5480975"/>
            <a:ext cx="178574" cy="17857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47" name="object 46">
            <a:extLst>
              <a:ext uri="{FF2B5EF4-FFF2-40B4-BE49-F238E27FC236}">
                <a16:creationId xmlns:a16="http://schemas.microsoft.com/office/drawing/2014/main" id="{F15EA296-B19A-4CD0-A908-76EA8861E74A}"/>
              </a:ext>
            </a:extLst>
          </p:cNvPr>
          <p:cNvSpPr/>
          <p:nvPr/>
        </p:nvSpPr>
        <p:spPr>
          <a:xfrm>
            <a:off x="8768506" y="5366563"/>
            <a:ext cx="518795" cy="247015"/>
          </a:xfrm>
          <a:custGeom>
            <a:avLst/>
            <a:gdLst/>
            <a:ahLst/>
            <a:cxnLst/>
            <a:rect l="l" t="t" r="r" b="b"/>
            <a:pathLst>
              <a:path w="518795" h="247014">
                <a:moveTo>
                  <a:pt x="0" y="123299"/>
                </a:moveTo>
                <a:lnTo>
                  <a:pt x="6850" y="95027"/>
                </a:lnTo>
                <a:lnTo>
                  <a:pt x="26362" y="69074"/>
                </a:lnTo>
                <a:lnTo>
                  <a:pt x="56979" y="46180"/>
                </a:lnTo>
                <a:lnTo>
                  <a:pt x="97143" y="27086"/>
                </a:lnTo>
                <a:lnTo>
                  <a:pt x="145298" y="12531"/>
                </a:lnTo>
                <a:lnTo>
                  <a:pt x="199886" y="3256"/>
                </a:lnTo>
                <a:lnTo>
                  <a:pt x="259349" y="0"/>
                </a:lnTo>
                <a:lnTo>
                  <a:pt x="318812" y="3256"/>
                </a:lnTo>
                <a:lnTo>
                  <a:pt x="373400" y="12531"/>
                </a:lnTo>
                <a:lnTo>
                  <a:pt x="421555" y="27086"/>
                </a:lnTo>
                <a:lnTo>
                  <a:pt x="461719" y="46180"/>
                </a:lnTo>
                <a:lnTo>
                  <a:pt x="492336" y="69074"/>
                </a:lnTo>
                <a:lnTo>
                  <a:pt x="518698" y="123299"/>
                </a:lnTo>
                <a:lnTo>
                  <a:pt x="492336" y="177525"/>
                </a:lnTo>
                <a:lnTo>
                  <a:pt x="461719" y="200418"/>
                </a:lnTo>
                <a:lnTo>
                  <a:pt x="421555" y="219512"/>
                </a:lnTo>
                <a:lnTo>
                  <a:pt x="373400" y="234067"/>
                </a:lnTo>
                <a:lnTo>
                  <a:pt x="318812" y="243343"/>
                </a:lnTo>
                <a:lnTo>
                  <a:pt x="259349" y="246599"/>
                </a:lnTo>
                <a:lnTo>
                  <a:pt x="199886" y="243343"/>
                </a:lnTo>
                <a:lnTo>
                  <a:pt x="145298" y="234067"/>
                </a:lnTo>
                <a:lnTo>
                  <a:pt x="97143" y="219512"/>
                </a:lnTo>
                <a:lnTo>
                  <a:pt x="56979" y="200418"/>
                </a:lnTo>
                <a:lnTo>
                  <a:pt x="26362" y="177525"/>
                </a:lnTo>
                <a:lnTo>
                  <a:pt x="6850" y="151572"/>
                </a:lnTo>
                <a:lnTo>
                  <a:pt x="0" y="123299"/>
                </a:lnTo>
                <a:close/>
              </a:path>
            </a:pathLst>
          </a:custGeom>
          <a:ln w="28574">
            <a:solidFill>
              <a:srgbClr val="A5A5A5"/>
            </a:solidFill>
          </a:ln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48" name="object 47">
            <a:extLst>
              <a:ext uri="{FF2B5EF4-FFF2-40B4-BE49-F238E27FC236}">
                <a16:creationId xmlns:a16="http://schemas.microsoft.com/office/drawing/2014/main" id="{4FE8AABA-6F9C-4647-A136-D9F38588FB66}"/>
              </a:ext>
            </a:extLst>
          </p:cNvPr>
          <p:cNvSpPr/>
          <p:nvPr/>
        </p:nvSpPr>
        <p:spPr>
          <a:xfrm>
            <a:off x="8740068" y="5282226"/>
            <a:ext cx="371874" cy="37294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49" name="object 48">
            <a:extLst>
              <a:ext uri="{FF2B5EF4-FFF2-40B4-BE49-F238E27FC236}">
                <a16:creationId xmlns:a16="http://schemas.microsoft.com/office/drawing/2014/main" id="{55F48831-9E19-4BEC-8460-9C99C29B9414}"/>
              </a:ext>
            </a:extLst>
          </p:cNvPr>
          <p:cNvSpPr/>
          <p:nvPr/>
        </p:nvSpPr>
        <p:spPr>
          <a:xfrm>
            <a:off x="9144718" y="5480975"/>
            <a:ext cx="178549" cy="17857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50" name="object 49">
            <a:extLst>
              <a:ext uri="{FF2B5EF4-FFF2-40B4-BE49-F238E27FC236}">
                <a16:creationId xmlns:a16="http://schemas.microsoft.com/office/drawing/2014/main" id="{5FA4C6F5-9D72-4A1E-A17A-9BF4098B181F}"/>
              </a:ext>
            </a:extLst>
          </p:cNvPr>
          <p:cNvSpPr/>
          <p:nvPr/>
        </p:nvSpPr>
        <p:spPr>
          <a:xfrm>
            <a:off x="5813462" y="2924020"/>
            <a:ext cx="549298" cy="442799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51" name="object 50">
            <a:extLst>
              <a:ext uri="{FF2B5EF4-FFF2-40B4-BE49-F238E27FC236}">
                <a16:creationId xmlns:a16="http://schemas.microsoft.com/office/drawing/2014/main" id="{81F2E1A3-C131-411B-8245-39345F786D90}"/>
              </a:ext>
            </a:extLst>
          </p:cNvPr>
          <p:cNvSpPr/>
          <p:nvPr/>
        </p:nvSpPr>
        <p:spPr>
          <a:xfrm>
            <a:off x="8556382" y="2939468"/>
            <a:ext cx="568198" cy="59189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52" name="object 51">
            <a:extLst>
              <a:ext uri="{FF2B5EF4-FFF2-40B4-BE49-F238E27FC236}">
                <a16:creationId xmlns:a16="http://schemas.microsoft.com/office/drawing/2014/main" id="{451E017B-DAA4-4F9C-9EB0-F974AD6D52D4}"/>
              </a:ext>
            </a:extLst>
          </p:cNvPr>
          <p:cNvSpPr/>
          <p:nvPr/>
        </p:nvSpPr>
        <p:spPr>
          <a:xfrm>
            <a:off x="8013732" y="3041505"/>
            <a:ext cx="485094" cy="38144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53" name="object 52">
            <a:extLst>
              <a:ext uri="{FF2B5EF4-FFF2-40B4-BE49-F238E27FC236}">
                <a16:creationId xmlns:a16="http://schemas.microsoft.com/office/drawing/2014/main" id="{5F34361C-7AC7-48FB-BE44-E5E8CADBCB63}"/>
              </a:ext>
            </a:extLst>
          </p:cNvPr>
          <p:cNvSpPr/>
          <p:nvPr/>
        </p:nvSpPr>
        <p:spPr>
          <a:xfrm>
            <a:off x="5464687" y="3116937"/>
            <a:ext cx="205104" cy="137795"/>
          </a:xfrm>
          <a:custGeom>
            <a:avLst/>
            <a:gdLst/>
            <a:ahLst/>
            <a:cxnLst/>
            <a:rect l="l" t="t" r="r" b="b"/>
            <a:pathLst>
              <a:path w="205104" h="137794">
                <a:moveTo>
                  <a:pt x="0" y="0"/>
                </a:moveTo>
                <a:lnTo>
                  <a:pt x="204799" y="0"/>
                </a:lnTo>
                <a:lnTo>
                  <a:pt x="204799" y="137477"/>
                </a:lnTo>
                <a:lnTo>
                  <a:pt x="0" y="137477"/>
                </a:lnTo>
                <a:lnTo>
                  <a:pt x="0" y="0"/>
                </a:lnTo>
                <a:close/>
              </a:path>
            </a:pathLst>
          </a:custGeom>
          <a:ln w="25399">
            <a:solidFill>
              <a:srgbClr val="FFFFFF"/>
            </a:solidFill>
          </a:ln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54" name="object 53">
            <a:extLst>
              <a:ext uri="{FF2B5EF4-FFF2-40B4-BE49-F238E27FC236}">
                <a16:creationId xmlns:a16="http://schemas.microsoft.com/office/drawing/2014/main" id="{62FB7ABD-31F7-43A4-B077-F7F085D1CCCD}"/>
              </a:ext>
            </a:extLst>
          </p:cNvPr>
          <p:cNvSpPr/>
          <p:nvPr/>
        </p:nvSpPr>
        <p:spPr>
          <a:xfrm>
            <a:off x="5415538" y="3022105"/>
            <a:ext cx="290195" cy="344805"/>
          </a:xfrm>
          <a:custGeom>
            <a:avLst/>
            <a:gdLst/>
            <a:ahLst/>
            <a:cxnLst/>
            <a:rect l="l" t="t" r="r" b="b"/>
            <a:pathLst>
              <a:path w="290195" h="344805">
                <a:moveTo>
                  <a:pt x="39649" y="344714"/>
                </a:moveTo>
                <a:lnTo>
                  <a:pt x="4949" y="344714"/>
                </a:lnTo>
                <a:lnTo>
                  <a:pt x="0" y="338769"/>
                </a:lnTo>
                <a:lnTo>
                  <a:pt x="0" y="5939"/>
                </a:lnTo>
                <a:lnTo>
                  <a:pt x="4949" y="0"/>
                </a:lnTo>
                <a:lnTo>
                  <a:pt x="39649" y="0"/>
                </a:lnTo>
                <a:lnTo>
                  <a:pt x="44624" y="5939"/>
                </a:lnTo>
                <a:lnTo>
                  <a:pt x="44624" y="98062"/>
                </a:lnTo>
                <a:lnTo>
                  <a:pt x="290049" y="98062"/>
                </a:lnTo>
                <a:lnTo>
                  <a:pt x="290049" y="142639"/>
                </a:lnTo>
                <a:lnTo>
                  <a:pt x="44624" y="142639"/>
                </a:lnTo>
                <a:lnTo>
                  <a:pt x="44624" y="243674"/>
                </a:lnTo>
                <a:lnTo>
                  <a:pt x="290049" y="243674"/>
                </a:lnTo>
                <a:lnTo>
                  <a:pt x="290049" y="285279"/>
                </a:lnTo>
                <a:lnTo>
                  <a:pt x="44624" y="285279"/>
                </a:lnTo>
                <a:lnTo>
                  <a:pt x="44624" y="338769"/>
                </a:lnTo>
                <a:lnTo>
                  <a:pt x="39649" y="344714"/>
                </a:lnTo>
                <a:close/>
              </a:path>
              <a:path w="290195" h="344805">
                <a:moveTo>
                  <a:pt x="290049" y="98062"/>
                </a:moveTo>
                <a:lnTo>
                  <a:pt x="242949" y="98062"/>
                </a:lnTo>
                <a:lnTo>
                  <a:pt x="242949" y="5939"/>
                </a:lnTo>
                <a:lnTo>
                  <a:pt x="250374" y="0"/>
                </a:lnTo>
                <a:lnTo>
                  <a:pt x="285074" y="0"/>
                </a:lnTo>
                <a:lnTo>
                  <a:pt x="290049" y="5939"/>
                </a:lnTo>
                <a:lnTo>
                  <a:pt x="290049" y="98062"/>
                </a:lnTo>
                <a:close/>
              </a:path>
              <a:path w="290195" h="344805">
                <a:moveTo>
                  <a:pt x="290049" y="243674"/>
                </a:moveTo>
                <a:lnTo>
                  <a:pt x="242949" y="243674"/>
                </a:lnTo>
                <a:lnTo>
                  <a:pt x="242949" y="142639"/>
                </a:lnTo>
                <a:lnTo>
                  <a:pt x="290049" y="142639"/>
                </a:lnTo>
                <a:lnTo>
                  <a:pt x="290049" y="243674"/>
                </a:lnTo>
                <a:close/>
              </a:path>
              <a:path w="290195" h="344805">
                <a:moveTo>
                  <a:pt x="285074" y="344714"/>
                </a:moveTo>
                <a:lnTo>
                  <a:pt x="250374" y="344714"/>
                </a:lnTo>
                <a:lnTo>
                  <a:pt x="242949" y="338769"/>
                </a:lnTo>
                <a:lnTo>
                  <a:pt x="242949" y="285279"/>
                </a:lnTo>
                <a:lnTo>
                  <a:pt x="290049" y="285279"/>
                </a:lnTo>
                <a:lnTo>
                  <a:pt x="290049" y="338769"/>
                </a:lnTo>
                <a:lnTo>
                  <a:pt x="285074" y="34471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55" name="object 54">
            <a:extLst>
              <a:ext uri="{FF2B5EF4-FFF2-40B4-BE49-F238E27FC236}">
                <a16:creationId xmlns:a16="http://schemas.microsoft.com/office/drawing/2014/main" id="{4A247029-E376-4007-AC73-FD0099A35B63}"/>
              </a:ext>
            </a:extLst>
          </p:cNvPr>
          <p:cNvSpPr/>
          <p:nvPr/>
        </p:nvSpPr>
        <p:spPr>
          <a:xfrm>
            <a:off x="5460162" y="3164745"/>
            <a:ext cx="198755" cy="101600"/>
          </a:xfrm>
          <a:custGeom>
            <a:avLst/>
            <a:gdLst/>
            <a:ahLst/>
            <a:cxnLst/>
            <a:rect l="l" t="t" r="r" b="b"/>
            <a:pathLst>
              <a:path w="198754" h="101600">
                <a:moveTo>
                  <a:pt x="0" y="0"/>
                </a:moveTo>
                <a:lnTo>
                  <a:pt x="0" y="58410"/>
                </a:lnTo>
                <a:lnTo>
                  <a:pt x="0" y="88405"/>
                </a:lnTo>
                <a:lnTo>
                  <a:pt x="0" y="99456"/>
                </a:lnTo>
                <a:lnTo>
                  <a:pt x="0" y="101034"/>
                </a:lnTo>
                <a:lnTo>
                  <a:pt x="114656" y="101034"/>
                </a:lnTo>
                <a:lnTo>
                  <a:pt x="173534" y="101034"/>
                </a:lnTo>
                <a:lnTo>
                  <a:pt x="195225" y="101034"/>
                </a:lnTo>
                <a:lnTo>
                  <a:pt x="198324" y="101034"/>
                </a:lnTo>
                <a:lnTo>
                  <a:pt x="198324" y="42624"/>
                </a:lnTo>
                <a:lnTo>
                  <a:pt x="198324" y="12629"/>
                </a:lnTo>
                <a:lnTo>
                  <a:pt x="198324" y="1578"/>
                </a:lnTo>
                <a:lnTo>
                  <a:pt x="198324" y="0"/>
                </a:lnTo>
                <a:lnTo>
                  <a:pt x="0" y="0"/>
                </a:lnTo>
                <a:close/>
              </a:path>
            </a:pathLst>
          </a:custGeom>
          <a:ln w="15874">
            <a:solidFill>
              <a:srgbClr val="1A171C"/>
            </a:solidFill>
          </a:ln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56" name="object 55">
            <a:extLst>
              <a:ext uri="{FF2B5EF4-FFF2-40B4-BE49-F238E27FC236}">
                <a16:creationId xmlns:a16="http://schemas.microsoft.com/office/drawing/2014/main" id="{5DC11D7E-3DAF-4FA1-B155-79DC4C659FE9}"/>
              </a:ext>
            </a:extLst>
          </p:cNvPr>
          <p:cNvSpPr/>
          <p:nvPr/>
        </p:nvSpPr>
        <p:spPr>
          <a:xfrm>
            <a:off x="5415538" y="3022105"/>
            <a:ext cx="290195" cy="344805"/>
          </a:xfrm>
          <a:custGeom>
            <a:avLst/>
            <a:gdLst/>
            <a:ahLst/>
            <a:cxnLst/>
            <a:rect l="l" t="t" r="r" b="b"/>
            <a:pathLst>
              <a:path w="290195" h="344805">
                <a:moveTo>
                  <a:pt x="44624" y="98062"/>
                </a:moveTo>
                <a:lnTo>
                  <a:pt x="44624" y="98062"/>
                </a:lnTo>
                <a:lnTo>
                  <a:pt x="44624" y="5939"/>
                </a:lnTo>
                <a:lnTo>
                  <a:pt x="39649" y="0"/>
                </a:lnTo>
                <a:lnTo>
                  <a:pt x="4949" y="0"/>
                </a:lnTo>
                <a:lnTo>
                  <a:pt x="0" y="5939"/>
                </a:lnTo>
                <a:lnTo>
                  <a:pt x="0" y="338769"/>
                </a:lnTo>
                <a:lnTo>
                  <a:pt x="4949" y="344714"/>
                </a:lnTo>
                <a:lnTo>
                  <a:pt x="32224" y="344714"/>
                </a:lnTo>
                <a:lnTo>
                  <a:pt x="39649" y="344714"/>
                </a:lnTo>
                <a:lnTo>
                  <a:pt x="44624" y="338769"/>
                </a:lnTo>
                <a:lnTo>
                  <a:pt x="44624" y="285279"/>
                </a:lnTo>
                <a:lnTo>
                  <a:pt x="159281" y="285279"/>
                </a:lnTo>
                <a:lnTo>
                  <a:pt x="218158" y="285279"/>
                </a:lnTo>
                <a:lnTo>
                  <a:pt x="239850" y="285279"/>
                </a:lnTo>
                <a:lnTo>
                  <a:pt x="242949" y="285279"/>
                </a:lnTo>
                <a:lnTo>
                  <a:pt x="242949" y="312767"/>
                </a:lnTo>
                <a:lnTo>
                  <a:pt x="242949" y="326883"/>
                </a:lnTo>
                <a:lnTo>
                  <a:pt x="242949" y="332083"/>
                </a:lnTo>
                <a:lnTo>
                  <a:pt x="242949" y="332826"/>
                </a:lnTo>
                <a:lnTo>
                  <a:pt x="242949" y="338769"/>
                </a:lnTo>
                <a:lnTo>
                  <a:pt x="250374" y="344714"/>
                </a:lnTo>
                <a:lnTo>
                  <a:pt x="277649" y="344714"/>
                </a:lnTo>
                <a:lnTo>
                  <a:pt x="285074" y="344714"/>
                </a:lnTo>
                <a:lnTo>
                  <a:pt x="290049" y="338769"/>
                </a:lnTo>
                <a:lnTo>
                  <a:pt x="290049" y="5939"/>
                </a:lnTo>
                <a:lnTo>
                  <a:pt x="285074" y="0"/>
                </a:lnTo>
                <a:lnTo>
                  <a:pt x="250374" y="0"/>
                </a:lnTo>
                <a:lnTo>
                  <a:pt x="242949" y="5939"/>
                </a:lnTo>
                <a:lnTo>
                  <a:pt x="242949" y="98062"/>
                </a:lnTo>
                <a:lnTo>
                  <a:pt x="44624" y="98062"/>
                </a:lnTo>
                <a:close/>
              </a:path>
            </a:pathLst>
          </a:custGeom>
          <a:ln w="15874">
            <a:solidFill>
              <a:srgbClr val="1A171C"/>
            </a:solidFill>
          </a:ln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57" name="object 56">
            <a:extLst>
              <a:ext uri="{FF2B5EF4-FFF2-40B4-BE49-F238E27FC236}">
                <a16:creationId xmlns:a16="http://schemas.microsoft.com/office/drawing/2014/main" id="{DCC86C7E-9A30-48BB-9427-0A1E4410DD1D}"/>
              </a:ext>
            </a:extLst>
          </p:cNvPr>
          <p:cNvSpPr/>
          <p:nvPr/>
        </p:nvSpPr>
        <p:spPr>
          <a:xfrm>
            <a:off x="5464688" y="3040062"/>
            <a:ext cx="45085" cy="77470"/>
          </a:xfrm>
          <a:custGeom>
            <a:avLst/>
            <a:gdLst/>
            <a:ahLst/>
            <a:cxnLst/>
            <a:rect l="l" t="t" r="r" b="b"/>
            <a:pathLst>
              <a:path w="45085" h="77469">
                <a:moveTo>
                  <a:pt x="44849" y="76927"/>
                </a:moveTo>
                <a:lnTo>
                  <a:pt x="0" y="0"/>
                </a:lnTo>
                <a:lnTo>
                  <a:pt x="42349" y="0"/>
                </a:lnTo>
                <a:lnTo>
                  <a:pt x="44849" y="2959"/>
                </a:lnTo>
                <a:lnTo>
                  <a:pt x="44849" y="7692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58" name="object 57">
            <a:extLst>
              <a:ext uri="{FF2B5EF4-FFF2-40B4-BE49-F238E27FC236}">
                <a16:creationId xmlns:a16="http://schemas.microsoft.com/office/drawing/2014/main" id="{F677B607-3345-4F64-B555-73C587641671}"/>
              </a:ext>
            </a:extLst>
          </p:cNvPr>
          <p:cNvSpPr/>
          <p:nvPr/>
        </p:nvSpPr>
        <p:spPr>
          <a:xfrm>
            <a:off x="5464687" y="3040062"/>
            <a:ext cx="45085" cy="77470"/>
          </a:xfrm>
          <a:custGeom>
            <a:avLst/>
            <a:gdLst/>
            <a:ahLst/>
            <a:cxnLst/>
            <a:rect l="l" t="t" r="r" b="b"/>
            <a:pathLst>
              <a:path w="45085" h="77469">
                <a:moveTo>
                  <a:pt x="0" y="0"/>
                </a:moveTo>
                <a:lnTo>
                  <a:pt x="0" y="0"/>
                </a:lnTo>
                <a:lnTo>
                  <a:pt x="42349" y="0"/>
                </a:lnTo>
                <a:lnTo>
                  <a:pt x="44849" y="2959"/>
                </a:lnTo>
                <a:lnTo>
                  <a:pt x="44849" y="5917"/>
                </a:lnTo>
                <a:lnTo>
                  <a:pt x="44849" y="46970"/>
                </a:lnTo>
                <a:lnTo>
                  <a:pt x="44849" y="68051"/>
                </a:lnTo>
                <a:lnTo>
                  <a:pt x="44849" y="75817"/>
                </a:lnTo>
                <a:lnTo>
                  <a:pt x="44849" y="76927"/>
                </a:lnTo>
              </a:path>
            </a:pathLst>
          </a:custGeom>
          <a:ln w="15874">
            <a:solidFill>
              <a:srgbClr val="1A171C"/>
            </a:solidFill>
          </a:ln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59" name="object 58">
            <a:extLst>
              <a:ext uri="{FF2B5EF4-FFF2-40B4-BE49-F238E27FC236}">
                <a16:creationId xmlns:a16="http://schemas.microsoft.com/office/drawing/2014/main" id="{C22B78AF-9456-49B1-B620-0F80D2156CE2}"/>
              </a:ext>
            </a:extLst>
          </p:cNvPr>
          <p:cNvSpPr/>
          <p:nvPr/>
        </p:nvSpPr>
        <p:spPr>
          <a:xfrm>
            <a:off x="5561612" y="3040062"/>
            <a:ext cx="96520" cy="77470"/>
          </a:xfrm>
          <a:custGeom>
            <a:avLst/>
            <a:gdLst/>
            <a:ahLst/>
            <a:cxnLst/>
            <a:rect l="l" t="t" r="r" b="b"/>
            <a:pathLst>
              <a:path w="96520" h="77469">
                <a:moveTo>
                  <a:pt x="0" y="76927"/>
                </a:moveTo>
                <a:lnTo>
                  <a:pt x="0" y="2959"/>
                </a:lnTo>
                <a:lnTo>
                  <a:pt x="2449" y="0"/>
                </a:lnTo>
                <a:lnTo>
                  <a:pt x="96124" y="0"/>
                </a:lnTo>
                <a:lnTo>
                  <a:pt x="0" y="7692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60" name="object 59">
            <a:extLst>
              <a:ext uri="{FF2B5EF4-FFF2-40B4-BE49-F238E27FC236}">
                <a16:creationId xmlns:a16="http://schemas.microsoft.com/office/drawing/2014/main" id="{0A6CE939-061C-48BA-8DC9-FD3A6F908725}"/>
              </a:ext>
            </a:extLst>
          </p:cNvPr>
          <p:cNvSpPr/>
          <p:nvPr/>
        </p:nvSpPr>
        <p:spPr>
          <a:xfrm>
            <a:off x="5561612" y="3040062"/>
            <a:ext cx="96520" cy="77470"/>
          </a:xfrm>
          <a:custGeom>
            <a:avLst/>
            <a:gdLst/>
            <a:ahLst/>
            <a:cxnLst/>
            <a:rect l="l" t="t" r="r" b="b"/>
            <a:pathLst>
              <a:path w="96520" h="77469">
                <a:moveTo>
                  <a:pt x="0" y="76927"/>
                </a:moveTo>
                <a:lnTo>
                  <a:pt x="0" y="76927"/>
                </a:lnTo>
                <a:lnTo>
                  <a:pt x="0" y="2959"/>
                </a:lnTo>
                <a:lnTo>
                  <a:pt x="2449" y="0"/>
                </a:lnTo>
                <a:lnTo>
                  <a:pt x="4924" y="0"/>
                </a:lnTo>
                <a:lnTo>
                  <a:pt x="57649" y="0"/>
                </a:lnTo>
                <a:lnTo>
                  <a:pt x="84724" y="0"/>
                </a:lnTo>
                <a:lnTo>
                  <a:pt x="94699" y="0"/>
                </a:lnTo>
                <a:lnTo>
                  <a:pt x="96124" y="0"/>
                </a:lnTo>
              </a:path>
            </a:pathLst>
          </a:custGeom>
          <a:ln w="15874">
            <a:solidFill>
              <a:srgbClr val="1A171C"/>
            </a:solidFill>
          </a:ln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61" name="object 60">
            <a:extLst>
              <a:ext uri="{FF2B5EF4-FFF2-40B4-BE49-F238E27FC236}">
                <a16:creationId xmlns:a16="http://schemas.microsoft.com/office/drawing/2014/main" id="{1019672C-0CD2-47AE-A882-F55EDC5CE787}"/>
              </a:ext>
            </a:extLst>
          </p:cNvPr>
          <p:cNvSpPr/>
          <p:nvPr/>
        </p:nvSpPr>
        <p:spPr>
          <a:xfrm>
            <a:off x="5509587" y="3164920"/>
            <a:ext cx="0" cy="95250"/>
          </a:xfrm>
          <a:custGeom>
            <a:avLst/>
            <a:gdLst/>
            <a:ahLst/>
            <a:cxnLst/>
            <a:rect l="l" t="t" r="r" b="b"/>
            <a:pathLst>
              <a:path h="95250">
                <a:moveTo>
                  <a:pt x="0" y="0"/>
                </a:moveTo>
                <a:lnTo>
                  <a:pt x="0" y="94864"/>
                </a:lnTo>
              </a:path>
            </a:pathLst>
          </a:custGeom>
          <a:ln w="15874">
            <a:solidFill>
              <a:srgbClr val="1A171C"/>
            </a:solidFill>
          </a:ln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62" name="object 61">
            <a:extLst>
              <a:ext uri="{FF2B5EF4-FFF2-40B4-BE49-F238E27FC236}">
                <a16:creationId xmlns:a16="http://schemas.microsoft.com/office/drawing/2014/main" id="{1A8EE7A7-17DF-4F8B-B145-E77AA9563778}"/>
              </a:ext>
            </a:extLst>
          </p:cNvPr>
          <p:cNvSpPr/>
          <p:nvPr/>
        </p:nvSpPr>
        <p:spPr>
          <a:xfrm>
            <a:off x="5558762" y="3164920"/>
            <a:ext cx="0" cy="95250"/>
          </a:xfrm>
          <a:custGeom>
            <a:avLst/>
            <a:gdLst/>
            <a:ahLst/>
            <a:cxnLst/>
            <a:rect l="l" t="t" r="r" b="b"/>
            <a:pathLst>
              <a:path h="95250">
                <a:moveTo>
                  <a:pt x="0" y="0"/>
                </a:moveTo>
                <a:lnTo>
                  <a:pt x="0" y="94864"/>
                </a:lnTo>
              </a:path>
            </a:pathLst>
          </a:custGeom>
          <a:ln w="15874">
            <a:solidFill>
              <a:srgbClr val="1A171C"/>
            </a:solidFill>
          </a:ln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63" name="object 62">
            <a:extLst>
              <a:ext uri="{FF2B5EF4-FFF2-40B4-BE49-F238E27FC236}">
                <a16:creationId xmlns:a16="http://schemas.microsoft.com/office/drawing/2014/main" id="{E04ABDEF-2720-4570-9259-407E3201013A}"/>
              </a:ext>
            </a:extLst>
          </p:cNvPr>
          <p:cNvSpPr/>
          <p:nvPr/>
        </p:nvSpPr>
        <p:spPr>
          <a:xfrm>
            <a:off x="5608637" y="3164920"/>
            <a:ext cx="0" cy="95250"/>
          </a:xfrm>
          <a:custGeom>
            <a:avLst/>
            <a:gdLst/>
            <a:ahLst/>
            <a:cxnLst/>
            <a:rect l="l" t="t" r="r" b="b"/>
            <a:pathLst>
              <a:path h="95250">
                <a:moveTo>
                  <a:pt x="0" y="0"/>
                </a:moveTo>
                <a:lnTo>
                  <a:pt x="0" y="94864"/>
                </a:lnTo>
              </a:path>
            </a:pathLst>
          </a:custGeom>
          <a:ln w="15874">
            <a:solidFill>
              <a:srgbClr val="1A171C"/>
            </a:solidFill>
          </a:ln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64" name="object 63">
            <a:extLst>
              <a:ext uri="{FF2B5EF4-FFF2-40B4-BE49-F238E27FC236}">
                <a16:creationId xmlns:a16="http://schemas.microsoft.com/office/drawing/2014/main" id="{778B6654-8CAB-4550-9092-9B2434390E9C}"/>
              </a:ext>
            </a:extLst>
          </p:cNvPr>
          <p:cNvSpPr/>
          <p:nvPr/>
        </p:nvSpPr>
        <p:spPr>
          <a:xfrm>
            <a:off x="5608637" y="3040062"/>
            <a:ext cx="0" cy="80010"/>
          </a:xfrm>
          <a:custGeom>
            <a:avLst/>
            <a:gdLst/>
            <a:ahLst/>
            <a:cxnLst/>
            <a:rect l="l" t="t" r="r" b="b"/>
            <a:pathLst>
              <a:path h="80010">
                <a:moveTo>
                  <a:pt x="0" y="0"/>
                </a:moveTo>
                <a:lnTo>
                  <a:pt x="0" y="79512"/>
                </a:lnTo>
              </a:path>
            </a:pathLst>
          </a:custGeom>
          <a:ln w="15874">
            <a:solidFill>
              <a:srgbClr val="1A171C"/>
            </a:solidFill>
          </a:ln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65" name="object 64">
            <a:extLst>
              <a:ext uri="{FF2B5EF4-FFF2-40B4-BE49-F238E27FC236}">
                <a16:creationId xmlns:a16="http://schemas.microsoft.com/office/drawing/2014/main" id="{E0819C79-7D50-4BB8-851F-45FFBAA82CC6}"/>
              </a:ext>
            </a:extLst>
          </p:cNvPr>
          <p:cNvSpPr txBox="1">
            <a:spLocks noGrp="1"/>
          </p:cNvSpPr>
          <p:nvPr/>
        </p:nvSpPr>
        <p:spPr>
          <a:xfrm>
            <a:off x="1767845" y="5841064"/>
            <a:ext cx="192404" cy="167639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000" b="0" i="0" kern="1200">
                <a:solidFill>
                  <a:srgbClr val="1AAAF7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4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pPr marL="25400">
                <a:lnSpc>
                  <a:spcPct val="100000"/>
                </a:lnSpc>
                <a:spcBef>
                  <a:spcPts val="5"/>
                </a:spcBef>
              </a:pPr>
              <a:t>9</a:t>
            </a:fld>
            <a:endParaRPr dirty="0"/>
          </a:p>
        </p:txBody>
      </p:sp>
      <p:sp>
        <p:nvSpPr>
          <p:cNvPr id="66" name="object 35">
            <a:extLst>
              <a:ext uri="{FF2B5EF4-FFF2-40B4-BE49-F238E27FC236}">
                <a16:creationId xmlns:a16="http://schemas.microsoft.com/office/drawing/2014/main" id="{AC1572FB-7DFE-4B7F-AA41-F4582A478D0F}"/>
              </a:ext>
            </a:extLst>
          </p:cNvPr>
          <p:cNvSpPr txBox="1"/>
          <p:nvPr/>
        </p:nvSpPr>
        <p:spPr>
          <a:xfrm>
            <a:off x="5055618" y="5402224"/>
            <a:ext cx="1572260" cy="192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430"/>
              </a:lnSpc>
            </a:pPr>
            <a:r>
              <a:rPr lang="en-US" sz="1200" spc="-5" dirty="0">
                <a:latin typeface="Arial"/>
                <a:cs typeface="Arial"/>
              </a:rPr>
              <a:t>Repositories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67" name="Slide Number Placeholder 3">
            <a:extLst>
              <a:ext uri="{FF2B5EF4-FFF2-40B4-BE49-F238E27FC236}">
                <a16:creationId xmlns:a16="http://schemas.microsoft.com/office/drawing/2014/main" id="{863DD3FD-61A8-40AD-8C74-37292A11EB5F}"/>
              </a:ext>
            </a:extLst>
          </p:cNvPr>
          <p:cNvSpPr txBox="1">
            <a:spLocks/>
          </p:cNvSpPr>
          <p:nvPr/>
        </p:nvSpPr>
        <p:spPr>
          <a:xfrm>
            <a:off x="3912152" y="6410394"/>
            <a:ext cx="4062896" cy="365125"/>
          </a:xfrm>
          <a:prstGeom prst="rect">
            <a:avLst/>
          </a:prstGeom>
        </p:spPr>
        <p:txBody>
          <a:bodyPr vert="horz" lIns="182880" tIns="45720" rIns="18288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800" kern="1200">
                <a:solidFill>
                  <a:srgbClr val="3F3F3F"/>
                </a:solidFill>
                <a:latin typeface="+mn-lt"/>
                <a:ea typeface="+mn-ea"/>
                <a:cs typeface="Segoe Pro Ligh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Cloud Computing – Frankfurt University of Applied Sciences</a:t>
            </a:r>
          </a:p>
        </p:txBody>
      </p:sp>
    </p:spTree>
    <p:extLst>
      <p:ext uri="{BB962C8B-B14F-4D97-AF65-F5344CB8AC3E}">
        <p14:creationId xmlns:p14="http://schemas.microsoft.com/office/powerpoint/2010/main" val="2374614655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WD BUSINESS TEMPLATE">
  <a:themeElements>
    <a:clrScheme name="WinDays17">
      <a:dk1>
        <a:srgbClr val="353535"/>
      </a:dk1>
      <a:lt1>
        <a:srgbClr val="FFFFFF"/>
      </a:lt1>
      <a:dk2>
        <a:srgbClr val="002050"/>
      </a:dk2>
      <a:lt2>
        <a:srgbClr val="EAEAEA"/>
      </a:lt2>
      <a:accent1>
        <a:srgbClr val="002050"/>
      </a:accent1>
      <a:accent2>
        <a:srgbClr val="0078D7"/>
      </a:accent2>
      <a:accent3>
        <a:srgbClr val="F05D02"/>
      </a:accent3>
      <a:accent4>
        <a:srgbClr val="92D050"/>
      </a:accent4>
      <a:accent5>
        <a:srgbClr val="737373"/>
      </a:accent5>
      <a:accent6>
        <a:srgbClr val="E6E6E6"/>
      </a:accent6>
      <a:hlink>
        <a:srgbClr val="0078D7"/>
      </a:hlink>
      <a:folHlink>
        <a:srgbClr val="0078D7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F7189CBD-D811-4167-8C19-1B8524FE5EE6}" vid="{29DB6171-EB3D-4754-A15B-FECF801DF418}"/>
    </a:ext>
  </a:extLst>
</a:theme>
</file>

<file path=ppt/theme/theme2.xml><?xml version="1.0" encoding="utf-8"?>
<a:theme xmlns:a="http://schemas.openxmlformats.org/drawingml/2006/main" name="WD TECHNOLOGY TEMPLATE">
  <a:themeElements>
    <a:clrScheme name="BT - Dark Blue - white background">
      <a:dk1>
        <a:srgbClr val="353535"/>
      </a:dk1>
      <a:lt1>
        <a:srgbClr val="FFFFFF"/>
      </a:lt1>
      <a:dk2>
        <a:srgbClr val="002050"/>
      </a:dk2>
      <a:lt2>
        <a:srgbClr val="EAEAEA"/>
      </a:lt2>
      <a:accent1>
        <a:srgbClr val="002050"/>
      </a:accent1>
      <a:accent2>
        <a:srgbClr val="0078D7"/>
      </a:accent2>
      <a:accent3>
        <a:srgbClr val="00BCF2"/>
      </a:accent3>
      <a:accent4>
        <a:srgbClr val="FF8C00"/>
      </a:accent4>
      <a:accent5>
        <a:srgbClr val="737373"/>
      </a:accent5>
      <a:accent6>
        <a:srgbClr val="E6E6E6"/>
      </a:accent6>
      <a:hlink>
        <a:srgbClr val="0078D7"/>
      </a:hlink>
      <a:folHlink>
        <a:srgbClr val="0078D7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F7189CBD-D811-4167-8C19-1B8524FE5EE6}" vid="{D647E9E3-CD05-4436-80D2-FEC06D421599}"/>
    </a:ext>
  </a:extLst>
</a:theme>
</file>

<file path=ppt/theme/theme3.xml><?xml version="1.0" encoding="utf-8"?>
<a:theme xmlns:a="http://schemas.openxmlformats.org/drawingml/2006/main" name="WD GENERIC TEMPLATE">
  <a:themeElements>
    <a:clrScheme name="BT - Dark Blue - white background">
      <a:dk1>
        <a:srgbClr val="353535"/>
      </a:dk1>
      <a:lt1>
        <a:srgbClr val="FFFFFF"/>
      </a:lt1>
      <a:dk2>
        <a:srgbClr val="002050"/>
      </a:dk2>
      <a:lt2>
        <a:srgbClr val="EAEAEA"/>
      </a:lt2>
      <a:accent1>
        <a:srgbClr val="002050"/>
      </a:accent1>
      <a:accent2>
        <a:srgbClr val="0078D7"/>
      </a:accent2>
      <a:accent3>
        <a:srgbClr val="00BCF2"/>
      </a:accent3>
      <a:accent4>
        <a:srgbClr val="FF8C00"/>
      </a:accent4>
      <a:accent5>
        <a:srgbClr val="737373"/>
      </a:accent5>
      <a:accent6>
        <a:srgbClr val="E6E6E6"/>
      </a:accent6>
      <a:hlink>
        <a:srgbClr val="0078D7"/>
      </a:hlink>
      <a:folHlink>
        <a:srgbClr val="0078D7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F7189CBD-D811-4167-8C19-1B8524FE5EE6}" vid="{135A5DDB-7F17-48C0-A587-7CC4F5CB4512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6956BCA5301D9438190C28108C185B3" ma:contentTypeVersion="9" ma:contentTypeDescription="Create a new document." ma:contentTypeScope="" ma:versionID="324f2f442d80823469dd9a89929530af">
  <xsd:schema xmlns:xsd="http://www.w3.org/2001/XMLSchema" xmlns:xs="http://www.w3.org/2001/XMLSchema" xmlns:p="http://schemas.microsoft.com/office/2006/metadata/properties" xmlns:ns2="d92011af-a3ac-4d7b-aa82-a60600558a1a" xmlns:ns3="a9fd8d6e-d7b3-4165-a4e5-5381832df3e2" targetNamespace="http://schemas.microsoft.com/office/2006/metadata/properties" ma:root="true" ma:fieldsID="64f123d3d3904445eba5c41c01f4d954" ns2:_="" ns3:_="">
    <xsd:import namespace="d92011af-a3ac-4d7b-aa82-a60600558a1a"/>
    <xsd:import namespace="a9fd8d6e-d7b3-4165-a4e5-5381832df3e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OCR" minOccurs="0"/>
                <xsd:element ref="ns2:MediaServiceAutoTags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92011af-a3ac-4d7b-aa82-a60600558a1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OCR" ma:index="11" nillable="true" ma:displayName="MediaServiceOCR" ma:description="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MediaServiceAutoTags" ma:description="" ma:internalName="MediaServiceAutoTag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9fd8d6e-d7b3-4165-a4e5-5381832df3e2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5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6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990F116-B58F-4255-B05B-DA3808E0E5C6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44B533D0-C735-445F-9473-50BD2D8CD9A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92011af-a3ac-4d7b-aa82-a60600558a1a"/>
    <ds:schemaRef ds:uri="a9fd8d6e-d7b3-4165-a4e5-5381832df3e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MS_WinDays17_PPT_template</Template>
  <TotalTime>10890</TotalTime>
  <Words>2099</Words>
  <Application>Microsoft Office PowerPoint</Application>
  <PresentationFormat>Custom</PresentationFormat>
  <Paragraphs>319</Paragraphs>
  <Slides>50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50</vt:i4>
      </vt:variant>
    </vt:vector>
  </HeadingPairs>
  <TitlesOfParts>
    <vt:vector size="61" baseType="lpstr">
      <vt:lpstr>-apple-system</vt:lpstr>
      <vt:lpstr>Arial</vt:lpstr>
      <vt:lpstr>Consolas</vt:lpstr>
      <vt:lpstr>Segoe UI</vt:lpstr>
      <vt:lpstr>Segoe UI Light</vt:lpstr>
      <vt:lpstr>Segoe UI Semilight</vt:lpstr>
      <vt:lpstr>Times New Roman</vt:lpstr>
      <vt:lpstr>Wingdings</vt:lpstr>
      <vt:lpstr>WD BUSINESS TEMPLATE</vt:lpstr>
      <vt:lpstr>WD TECHNOLOGY TEMPLATE</vt:lpstr>
      <vt:lpstr>WD GENERIC TEMPLATE</vt:lpstr>
      <vt:lpstr>Building and Operating modern .NET Core applications as microservices in containers</vt:lpstr>
      <vt:lpstr>Agenda</vt:lpstr>
      <vt:lpstr>Evolution</vt:lpstr>
      <vt:lpstr>VM</vt:lpstr>
      <vt:lpstr>Container | MOBI | Docker</vt:lpstr>
      <vt:lpstr>What is “Docker”?</vt:lpstr>
      <vt:lpstr>Docker packaging</vt:lpstr>
      <vt:lpstr>Application virtualization</vt:lpstr>
      <vt:lpstr>Packaging, publishing and running - DevOps</vt:lpstr>
      <vt:lpstr>Docker Vocabulary</vt:lpstr>
      <vt:lpstr>Basic commands</vt:lpstr>
      <vt:lpstr>Compose, Microservices</vt:lpstr>
      <vt:lpstr>Docker Containers</vt:lpstr>
      <vt:lpstr>Containers in Azure</vt:lpstr>
      <vt:lpstr>Exercises</vt:lpstr>
      <vt:lpstr>Running .NET Core in Docker container</vt:lpstr>
      <vt:lpstr>PowerPoint Presentation</vt:lpstr>
      <vt:lpstr>Create .NET App in container (I)</vt:lpstr>
      <vt:lpstr>Create .NET App in container (II)</vt:lpstr>
      <vt:lpstr>Dockerfile of .NET Core Application</vt:lpstr>
      <vt:lpstr>Build image</vt:lpstr>
      <vt:lpstr>Build Image in VS Code</vt:lpstr>
      <vt:lpstr>Docker Images</vt:lpstr>
      <vt:lpstr>Run application</vt:lpstr>
      <vt:lpstr>Create image from ASP.NET Core application</vt:lpstr>
      <vt:lpstr>Run web application</vt:lpstr>
      <vt:lpstr>Azure Container Registry</vt:lpstr>
      <vt:lpstr>Azure CLI Login</vt:lpstr>
      <vt:lpstr>How to create container registry?</vt:lpstr>
      <vt:lpstr>Enable Admin Access and login</vt:lpstr>
      <vt:lpstr>Publishing image to registry</vt:lpstr>
      <vt:lpstr>Features and SKUs</vt:lpstr>
      <vt:lpstr>Pricing per day</vt:lpstr>
      <vt:lpstr>Azure Container Instances</vt:lpstr>
      <vt:lpstr>ACI is a host for docker containers</vt:lpstr>
      <vt:lpstr>How to create container instance?</vt:lpstr>
      <vt:lpstr>Azure container instances pricing</vt:lpstr>
      <vt:lpstr>Azure Container Service (AKS)</vt:lpstr>
      <vt:lpstr>Kubernetes Cluster</vt:lpstr>
      <vt:lpstr>K8 abbreviation</vt:lpstr>
      <vt:lpstr>Kubernetes on Azure</vt:lpstr>
      <vt:lpstr>Cluster provisioning</vt:lpstr>
      <vt:lpstr>Kubernetes Dashboard</vt:lpstr>
      <vt:lpstr>Service Fabric</vt:lpstr>
      <vt:lpstr>Container facts</vt:lpstr>
      <vt:lpstr>Recap</vt:lpstr>
      <vt:lpstr>Why this all might be helpful?</vt:lpstr>
      <vt:lpstr>Don’t forget</vt:lpstr>
      <vt:lpstr>Thank_You  </vt:lpstr>
      <vt:lpstr>Thank You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&lt;Speech title here&gt;</dc:subject>
  <dc:creator>damir.dobric@daenet.eu</dc:creator>
  <dc:description>Template: _x000d_
Formatting: _x000d_
Audience Type:</dc:description>
  <cp:lastModifiedBy>Damir Dobric</cp:lastModifiedBy>
  <cp:revision>22</cp:revision>
  <dcterms:created xsi:type="dcterms:W3CDTF">2017-04-20T16:58:29Z</dcterms:created>
  <dcterms:modified xsi:type="dcterms:W3CDTF">2021-04-25T09:56:20Z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0x01010016956BCA5301D9438190C28108C185B3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</Properties>
</file>